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5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8147050" cy="10287000"/>
          </a:xfrm>
          <a:custGeom>
            <a:avLst/>
            <a:gdLst/>
            <a:ahLst/>
            <a:cxnLst/>
            <a:rect l="l" t="t" r="r" b="b"/>
            <a:pathLst>
              <a:path w="8147050" h="10287000">
                <a:moveTo>
                  <a:pt x="7560331" y="2179092"/>
                </a:moveTo>
                <a:lnTo>
                  <a:pt x="7560331" y="5439823"/>
                </a:lnTo>
                <a:lnTo>
                  <a:pt x="7601452" y="5408045"/>
                </a:lnTo>
                <a:lnTo>
                  <a:pt x="7641839" y="5376230"/>
                </a:lnTo>
                <a:lnTo>
                  <a:pt x="7681245" y="5344094"/>
                </a:lnTo>
                <a:lnTo>
                  <a:pt x="7719427" y="5311354"/>
                </a:lnTo>
                <a:lnTo>
                  <a:pt x="7756138" y="5277729"/>
                </a:lnTo>
                <a:lnTo>
                  <a:pt x="7791134" y="5242936"/>
                </a:lnTo>
                <a:lnTo>
                  <a:pt x="7824170" y="5206691"/>
                </a:lnTo>
                <a:lnTo>
                  <a:pt x="7855001" y="5168712"/>
                </a:lnTo>
                <a:lnTo>
                  <a:pt x="7883382" y="5128716"/>
                </a:lnTo>
                <a:lnTo>
                  <a:pt x="7909068" y="5086421"/>
                </a:lnTo>
                <a:lnTo>
                  <a:pt x="7931813" y="5041543"/>
                </a:lnTo>
                <a:lnTo>
                  <a:pt x="7951373" y="4993801"/>
                </a:lnTo>
                <a:lnTo>
                  <a:pt x="7967503" y="4942911"/>
                </a:lnTo>
                <a:lnTo>
                  <a:pt x="7985060" y="4898851"/>
                </a:lnTo>
                <a:lnTo>
                  <a:pt x="8010236" y="4857110"/>
                </a:lnTo>
                <a:lnTo>
                  <a:pt x="8067544" y="4776610"/>
                </a:lnTo>
                <a:lnTo>
                  <a:pt x="8091726" y="4735864"/>
                </a:lnTo>
                <a:lnTo>
                  <a:pt x="8115880" y="4688199"/>
                </a:lnTo>
                <a:lnTo>
                  <a:pt x="8134858" y="4639241"/>
                </a:lnTo>
                <a:lnTo>
                  <a:pt x="8146073" y="4590283"/>
                </a:lnTo>
                <a:lnTo>
                  <a:pt x="8146935" y="4542619"/>
                </a:lnTo>
                <a:lnTo>
                  <a:pt x="8131322" y="4445032"/>
                </a:lnTo>
                <a:lnTo>
                  <a:pt x="8114139" y="4347564"/>
                </a:lnTo>
                <a:lnTo>
                  <a:pt x="8095508" y="4250339"/>
                </a:lnTo>
                <a:lnTo>
                  <a:pt x="8075549" y="4153475"/>
                </a:lnTo>
                <a:lnTo>
                  <a:pt x="8043384" y="4009123"/>
                </a:lnTo>
                <a:lnTo>
                  <a:pt x="8008911" y="3866266"/>
                </a:lnTo>
                <a:lnTo>
                  <a:pt x="7998246" y="3815875"/>
                </a:lnTo>
                <a:lnTo>
                  <a:pt x="7986994" y="3765626"/>
                </a:lnTo>
                <a:lnTo>
                  <a:pt x="7962974" y="3665473"/>
                </a:lnTo>
                <a:lnTo>
                  <a:pt x="7924064" y="3515798"/>
                </a:lnTo>
                <a:lnTo>
                  <a:pt x="7814965" y="3116073"/>
                </a:lnTo>
                <a:lnTo>
                  <a:pt x="7801874" y="3065683"/>
                </a:lnTo>
                <a:lnTo>
                  <a:pt x="7793355" y="3015754"/>
                </a:lnTo>
                <a:lnTo>
                  <a:pt x="7793355" y="2555478"/>
                </a:lnTo>
                <a:lnTo>
                  <a:pt x="7784973" y="2526083"/>
                </a:lnTo>
                <a:lnTo>
                  <a:pt x="7768073" y="2477108"/>
                </a:lnTo>
                <a:lnTo>
                  <a:pt x="7748596" y="2429359"/>
                </a:lnTo>
                <a:lnTo>
                  <a:pt x="7726727" y="2383451"/>
                </a:lnTo>
                <a:lnTo>
                  <a:pt x="7702649" y="2339996"/>
                </a:lnTo>
                <a:lnTo>
                  <a:pt x="7676547" y="2299609"/>
                </a:lnTo>
                <a:lnTo>
                  <a:pt x="7648605" y="2262903"/>
                </a:lnTo>
                <a:lnTo>
                  <a:pt x="7619007" y="2230492"/>
                </a:lnTo>
                <a:lnTo>
                  <a:pt x="7587936" y="2202988"/>
                </a:lnTo>
                <a:lnTo>
                  <a:pt x="7560331" y="2179092"/>
                </a:lnTo>
                <a:close/>
              </a:path>
              <a:path w="8147050" h="10287000">
                <a:moveTo>
                  <a:pt x="7793355" y="2555478"/>
                </a:moveTo>
                <a:lnTo>
                  <a:pt x="7793355" y="3015754"/>
                </a:lnTo>
                <a:lnTo>
                  <a:pt x="7795835" y="2961297"/>
                </a:lnTo>
                <a:lnTo>
                  <a:pt x="7804785" y="2905545"/>
                </a:lnTo>
                <a:lnTo>
                  <a:pt x="7815676" y="2851734"/>
                </a:lnTo>
                <a:lnTo>
                  <a:pt x="7821964" y="2811347"/>
                </a:lnTo>
                <a:lnTo>
                  <a:pt x="7824387" y="2767893"/>
                </a:lnTo>
                <a:lnTo>
                  <a:pt x="7823130" y="2721985"/>
                </a:lnTo>
                <a:lnTo>
                  <a:pt x="7818375" y="2674237"/>
                </a:lnTo>
                <a:lnTo>
                  <a:pt x="7810309" y="2625261"/>
                </a:lnTo>
                <a:lnTo>
                  <a:pt x="7799113" y="2575672"/>
                </a:lnTo>
                <a:lnTo>
                  <a:pt x="7793355" y="2555478"/>
                </a:lnTo>
                <a:close/>
              </a:path>
              <a:path w="8147050" h="10287000">
                <a:moveTo>
                  <a:pt x="6502837" y="0"/>
                </a:moveTo>
                <a:lnTo>
                  <a:pt x="6502837" y="9754256"/>
                </a:lnTo>
                <a:lnTo>
                  <a:pt x="6503853" y="9602184"/>
                </a:lnTo>
                <a:lnTo>
                  <a:pt x="6507513" y="9450111"/>
                </a:lnTo>
                <a:lnTo>
                  <a:pt x="6511716" y="9348730"/>
                </a:lnTo>
                <a:lnTo>
                  <a:pt x="6517535" y="9247348"/>
                </a:lnTo>
                <a:lnTo>
                  <a:pt x="6525146" y="9145966"/>
                </a:lnTo>
                <a:lnTo>
                  <a:pt x="6538657" y="9003382"/>
                </a:lnTo>
                <a:lnTo>
                  <a:pt x="6543917" y="8955298"/>
                </a:lnTo>
                <a:lnTo>
                  <a:pt x="6549908" y="8907148"/>
                </a:lnTo>
                <a:lnTo>
                  <a:pt x="6556840" y="8859059"/>
                </a:lnTo>
                <a:lnTo>
                  <a:pt x="6564926" y="8811156"/>
                </a:lnTo>
                <a:lnTo>
                  <a:pt x="6574375" y="8763568"/>
                </a:lnTo>
                <a:lnTo>
                  <a:pt x="6585401" y="8716420"/>
                </a:lnTo>
                <a:lnTo>
                  <a:pt x="6598213" y="8669839"/>
                </a:lnTo>
                <a:lnTo>
                  <a:pt x="6613024" y="8623953"/>
                </a:lnTo>
                <a:lnTo>
                  <a:pt x="6630044" y="8578888"/>
                </a:lnTo>
                <a:lnTo>
                  <a:pt x="6649485" y="8534771"/>
                </a:lnTo>
                <a:lnTo>
                  <a:pt x="6671558" y="8491729"/>
                </a:lnTo>
                <a:lnTo>
                  <a:pt x="6696475" y="8449888"/>
                </a:lnTo>
                <a:lnTo>
                  <a:pt x="6724446" y="8409375"/>
                </a:lnTo>
                <a:lnTo>
                  <a:pt x="6755683" y="8370317"/>
                </a:lnTo>
                <a:lnTo>
                  <a:pt x="6790397" y="8332841"/>
                </a:lnTo>
                <a:lnTo>
                  <a:pt x="6828800" y="8297073"/>
                </a:lnTo>
                <a:lnTo>
                  <a:pt x="6839044" y="8285535"/>
                </a:lnTo>
                <a:lnTo>
                  <a:pt x="6848641" y="8272055"/>
                </a:lnTo>
                <a:lnTo>
                  <a:pt x="6856944" y="8257281"/>
                </a:lnTo>
                <a:lnTo>
                  <a:pt x="6863307" y="8241861"/>
                </a:lnTo>
                <a:lnTo>
                  <a:pt x="6938509" y="7903684"/>
                </a:lnTo>
                <a:lnTo>
                  <a:pt x="6962296" y="7807062"/>
                </a:lnTo>
                <a:lnTo>
                  <a:pt x="6987808" y="7710440"/>
                </a:lnTo>
                <a:lnTo>
                  <a:pt x="7001331" y="7662129"/>
                </a:lnTo>
                <a:lnTo>
                  <a:pt x="7017196" y="7610394"/>
                </a:lnTo>
                <a:lnTo>
                  <a:pt x="7033788" y="7558821"/>
                </a:lnTo>
                <a:lnTo>
                  <a:pt x="7051190" y="7507571"/>
                </a:lnTo>
                <a:lnTo>
                  <a:pt x="7069481" y="7456807"/>
                </a:lnTo>
                <a:lnTo>
                  <a:pt x="7088742" y="7406690"/>
                </a:lnTo>
                <a:lnTo>
                  <a:pt x="7109055" y="7357381"/>
                </a:lnTo>
                <a:lnTo>
                  <a:pt x="7130500" y="7309043"/>
                </a:lnTo>
                <a:lnTo>
                  <a:pt x="7153158" y="7261838"/>
                </a:lnTo>
                <a:lnTo>
                  <a:pt x="7175215" y="7214797"/>
                </a:lnTo>
                <a:lnTo>
                  <a:pt x="7199590" y="7168749"/>
                </a:lnTo>
                <a:lnTo>
                  <a:pt x="7225704" y="7123448"/>
                </a:lnTo>
                <a:lnTo>
                  <a:pt x="7252978" y="7078643"/>
                </a:lnTo>
                <a:lnTo>
                  <a:pt x="7308684" y="6989530"/>
                </a:lnTo>
                <a:lnTo>
                  <a:pt x="7335958" y="6944725"/>
                </a:lnTo>
                <a:lnTo>
                  <a:pt x="7362072" y="6899423"/>
                </a:lnTo>
                <a:lnTo>
                  <a:pt x="7386447" y="6853375"/>
                </a:lnTo>
                <a:lnTo>
                  <a:pt x="7408504" y="6806334"/>
                </a:lnTo>
                <a:lnTo>
                  <a:pt x="7427750" y="6759841"/>
                </a:lnTo>
                <a:lnTo>
                  <a:pt x="7444383" y="6712495"/>
                </a:lnTo>
                <a:lnTo>
                  <a:pt x="7458857" y="6664468"/>
                </a:lnTo>
                <a:lnTo>
                  <a:pt x="7471628" y="6615930"/>
                </a:lnTo>
                <a:lnTo>
                  <a:pt x="7483149" y="6567051"/>
                </a:lnTo>
                <a:lnTo>
                  <a:pt x="7514758" y="6420073"/>
                </a:lnTo>
                <a:lnTo>
                  <a:pt x="7525825" y="6371535"/>
                </a:lnTo>
                <a:lnTo>
                  <a:pt x="7560331" y="6178453"/>
                </a:lnTo>
                <a:lnTo>
                  <a:pt x="7577967" y="6081669"/>
                </a:lnTo>
                <a:lnTo>
                  <a:pt x="7587453" y="6033358"/>
                </a:lnTo>
                <a:lnTo>
                  <a:pt x="7597620" y="5985047"/>
                </a:lnTo>
                <a:lnTo>
                  <a:pt x="7608639" y="5936736"/>
                </a:lnTo>
                <a:lnTo>
                  <a:pt x="7625313" y="5895989"/>
                </a:lnTo>
                <a:lnTo>
                  <a:pt x="7647617" y="5855905"/>
                </a:lnTo>
                <a:lnTo>
                  <a:pt x="7671247" y="5815489"/>
                </a:lnTo>
                <a:lnTo>
                  <a:pt x="7691896" y="5773749"/>
                </a:lnTo>
                <a:lnTo>
                  <a:pt x="7705257" y="5729689"/>
                </a:lnTo>
                <a:lnTo>
                  <a:pt x="7711494" y="5693230"/>
                </a:lnTo>
                <a:lnTo>
                  <a:pt x="7716282" y="5656046"/>
                </a:lnTo>
                <a:lnTo>
                  <a:pt x="7716484" y="5619948"/>
                </a:lnTo>
                <a:lnTo>
                  <a:pt x="7708959" y="5586748"/>
                </a:lnTo>
                <a:lnTo>
                  <a:pt x="7690569" y="5558257"/>
                </a:lnTo>
                <a:lnTo>
                  <a:pt x="7658175" y="5536284"/>
                </a:lnTo>
                <a:lnTo>
                  <a:pt x="7608639" y="5522642"/>
                </a:lnTo>
                <a:lnTo>
                  <a:pt x="7594298" y="5509702"/>
                </a:lnTo>
                <a:lnTo>
                  <a:pt x="7581897" y="5486409"/>
                </a:lnTo>
                <a:lnTo>
                  <a:pt x="7570790" y="5460528"/>
                </a:lnTo>
                <a:lnTo>
                  <a:pt x="7560331" y="5439823"/>
                </a:lnTo>
                <a:lnTo>
                  <a:pt x="7560331" y="2179092"/>
                </a:lnTo>
                <a:lnTo>
                  <a:pt x="7550235" y="2170353"/>
                </a:lnTo>
                <a:lnTo>
                  <a:pt x="7519247" y="2134727"/>
                </a:lnTo>
                <a:lnTo>
                  <a:pt x="7493874" y="2096260"/>
                </a:lnTo>
                <a:lnTo>
                  <a:pt x="7473203" y="2055466"/>
                </a:lnTo>
                <a:lnTo>
                  <a:pt x="7456044" y="2012318"/>
                </a:lnTo>
                <a:lnTo>
                  <a:pt x="7441392" y="1967147"/>
                </a:lnTo>
                <a:lnTo>
                  <a:pt x="7428196" y="1920198"/>
                </a:lnTo>
                <a:lnTo>
                  <a:pt x="7415405" y="1871712"/>
                </a:lnTo>
                <a:lnTo>
                  <a:pt x="7407449" y="1818013"/>
                </a:lnTo>
                <a:lnTo>
                  <a:pt x="7406970" y="865734"/>
                </a:lnTo>
                <a:lnTo>
                  <a:pt x="7405916" y="863651"/>
                </a:lnTo>
                <a:lnTo>
                  <a:pt x="7384727" y="816041"/>
                </a:lnTo>
                <a:lnTo>
                  <a:pt x="7367096" y="767461"/>
                </a:lnTo>
                <a:lnTo>
                  <a:pt x="7351642" y="719445"/>
                </a:lnTo>
                <a:lnTo>
                  <a:pt x="7337054" y="670996"/>
                </a:lnTo>
                <a:lnTo>
                  <a:pt x="7323220" y="622170"/>
                </a:lnTo>
                <a:lnTo>
                  <a:pt x="7310027" y="573023"/>
                </a:lnTo>
                <a:lnTo>
                  <a:pt x="7285111" y="473995"/>
                </a:lnTo>
                <a:lnTo>
                  <a:pt x="7213981" y="175101"/>
                </a:lnTo>
                <a:lnTo>
                  <a:pt x="7189193" y="78692"/>
                </a:lnTo>
                <a:lnTo>
                  <a:pt x="7175954" y="32493"/>
                </a:lnTo>
                <a:lnTo>
                  <a:pt x="7165745" y="0"/>
                </a:lnTo>
                <a:lnTo>
                  <a:pt x="6502837" y="0"/>
                </a:lnTo>
                <a:close/>
              </a:path>
              <a:path w="8147050" h="10287000">
                <a:moveTo>
                  <a:pt x="7406970" y="865734"/>
                </a:moveTo>
                <a:lnTo>
                  <a:pt x="7406970" y="1767070"/>
                </a:lnTo>
                <a:lnTo>
                  <a:pt x="7412817" y="1718475"/>
                </a:lnTo>
                <a:lnTo>
                  <a:pt x="7423840" y="1671822"/>
                </a:lnTo>
                <a:lnTo>
                  <a:pt x="7438888" y="1626702"/>
                </a:lnTo>
                <a:lnTo>
                  <a:pt x="7456812" y="1582709"/>
                </a:lnTo>
                <a:lnTo>
                  <a:pt x="7476462" y="1539434"/>
                </a:lnTo>
                <a:lnTo>
                  <a:pt x="7496686" y="1496471"/>
                </a:lnTo>
                <a:lnTo>
                  <a:pt x="7516335" y="1453412"/>
                </a:lnTo>
                <a:lnTo>
                  <a:pt x="7534259" y="1409850"/>
                </a:lnTo>
                <a:lnTo>
                  <a:pt x="7549308" y="1365377"/>
                </a:lnTo>
                <a:lnTo>
                  <a:pt x="7560331" y="1319586"/>
                </a:lnTo>
                <a:lnTo>
                  <a:pt x="7567987" y="1276128"/>
                </a:lnTo>
                <a:lnTo>
                  <a:pt x="7569820" y="1230728"/>
                </a:lnTo>
                <a:lnTo>
                  <a:pt x="7565183" y="1186623"/>
                </a:lnTo>
                <a:lnTo>
                  <a:pt x="7553429" y="1147047"/>
                </a:lnTo>
                <a:lnTo>
                  <a:pt x="7531270" y="1098466"/>
                </a:lnTo>
                <a:lnTo>
                  <a:pt x="7506846" y="1050857"/>
                </a:lnTo>
                <a:lnTo>
                  <a:pt x="7481128" y="1003894"/>
                </a:lnTo>
                <a:lnTo>
                  <a:pt x="7455087" y="957254"/>
                </a:lnTo>
                <a:lnTo>
                  <a:pt x="7429693" y="910614"/>
                </a:lnTo>
                <a:lnTo>
                  <a:pt x="7406970" y="865734"/>
                </a:lnTo>
                <a:close/>
              </a:path>
              <a:path w="8147050" h="10287000">
                <a:moveTo>
                  <a:pt x="0" y="0"/>
                </a:moveTo>
                <a:lnTo>
                  <a:pt x="0" y="10287000"/>
                </a:lnTo>
                <a:lnTo>
                  <a:pt x="6511506" y="10287000"/>
                </a:lnTo>
                <a:lnTo>
                  <a:pt x="6503334" y="9855638"/>
                </a:lnTo>
                <a:lnTo>
                  <a:pt x="65028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7F5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954536" y="6113201"/>
            <a:ext cx="3287395" cy="3286760"/>
          </a:xfrm>
          <a:custGeom>
            <a:avLst/>
            <a:gdLst/>
            <a:ahLst/>
            <a:cxnLst/>
            <a:rect l="l" t="t" r="r" b="b"/>
            <a:pathLst>
              <a:path w="3287395" h="3286759">
                <a:moveTo>
                  <a:pt x="1303210" y="3286337"/>
                </a:moveTo>
                <a:lnTo>
                  <a:pt x="1144197" y="3273348"/>
                </a:lnTo>
                <a:lnTo>
                  <a:pt x="770576" y="3190889"/>
                </a:lnTo>
                <a:lnTo>
                  <a:pt x="337469" y="2973714"/>
                </a:lnTo>
                <a:lnTo>
                  <a:pt x="0" y="2556582"/>
                </a:lnTo>
                <a:lnTo>
                  <a:pt x="161954" y="2171203"/>
                </a:lnTo>
                <a:lnTo>
                  <a:pt x="604774" y="1315857"/>
                </a:lnTo>
                <a:lnTo>
                  <a:pt x="1263897" y="441727"/>
                </a:lnTo>
                <a:lnTo>
                  <a:pt x="2074759" y="0"/>
                </a:lnTo>
                <a:lnTo>
                  <a:pt x="3286974" y="419064"/>
                </a:lnTo>
                <a:lnTo>
                  <a:pt x="1303210" y="3286337"/>
                </a:lnTo>
                <a:close/>
              </a:path>
            </a:pathLst>
          </a:custGeom>
          <a:solidFill>
            <a:srgbClr val="FEC8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954536" y="6441495"/>
            <a:ext cx="3493770" cy="3206750"/>
          </a:xfrm>
          <a:custGeom>
            <a:avLst/>
            <a:gdLst/>
            <a:ahLst/>
            <a:cxnLst/>
            <a:rect l="l" t="t" r="r" b="b"/>
            <a:pathLst>
              <a:path w="3493770" h="3206750">
                <a:moveTo>
                  <a:pt x="2654108" y="513284"/>
                </a:moveTo>
                <a:lnTo>
                  <a:pt x="1656860" y="143708"/>
                </a:lnTo>
                <a:lnTo>
                  <a:pt x="1665089" y="127751"/>
                </a:lnTo>
                <a:lnTo>
                  <a:pt x="1696627" y="77627"/>
                </a:lnTo>
                <a:lnTo>
                  <a:pt x="1730747" y="24617"/>
                </a:lnTo>
                <a:lnTo>
                  <a:pt x="1746726" y="0"/>
                </a:lnTo>
                <a:lnTo>
                  <a:pt x="2780488" y="368547"/>
                </a:lnTo>
                <a:lnTo>
                  <a:pt x="2654108" y="513284"/>
                </a:lnTo>
                <a:close/>
              </a:path>
              <a:path w="3493770" h="3206750">
                <a:moveTo>
                  <a:pt x="1893013" y="2956358"/>
                </a:moveTo>
                <a:lnTo>
                  <a:pt x="1263528" y="2956358"/>
                </a:lnTo>
                <a:lnTo>
                  <a:pt x="1419401" y="2775930"/>
                </a:lnTo>
                <a:lnTo>
                  <a:pt x="3286981" y="124741"/>
                </a:lnTo>
                <a:lnTo>
                  <a:pt x="3319286" y="150762"/>
                </a:lnTo>
                <a:lnTo>
                  <a:pt x="3347958" y="183335"/>
                </a:lnTo>
                <a:lnTo>
                  <a:pt x="3380701" y="230587"/>
                </a:lnTo>
                <a:lnTo>
                  <a:pt x="3414311" y="293745"/>
                </a:lnTo>
                <a:lnTo>
                  <a:pt x="3430440" y="331671"/>
                </a:lnTo>
                <a:lnTo>
                  <a:pt x="3445584" y="374035"/>
                </a:lnTo>
                <a:lnTo>
                  <a:pt x="3459341" y="420988"/>
                </a:lnTo>
                <a:lnTo>
                  <a:pt x="3471313" y="472685"/>
                </a:lnTo>
                <a:lnTo>
                  <a:pt x="3481097" y="529279"/>
                </a:lnTo>
                <a:lnTo>
                  <a:pt x="3488294" y="590923"/>
                </a:lnTo>
                <a:lnTo>
                  <a:pt x="3492502" y="657771"/>
                </a:lnTo>
                <a:lnTo>
                  <a:pt x="3493321" y="729976"/>
                </a:lnTo>
                <a:lnTo>
                  <a:pt x="3490350" y="807692"/>
                </a:lnTo>
                <a:lnTo>
                  <a:pt x="3483189" y="891071"/>
                </a:lnTo>
                <a:lnTo>
                  <a:pt x="3471437" y="980268"/>
                </a:lnTo>
                <a:lnTo>
                  <a:pt x="3454694" y="1075436"/>
                </a:lnTo>
                <a:lnTo>
                  <a:pt x="3038432" y="1611551"/>
                </a:lnTo>
                <a:lnTo>
                  <a:pt x="2873558" y="1611551"/>
                </a:lnTo>
                <a:lnTo>
                  <a:pt x="2730783" y="1744855"/>
                </a:lnTo>
                <a:lnTo>
                  <a:pt x="2623693" y="1824992"/>
                </a:lnTo>
                <a:lnTo>
                  <a:pt x="2469872" y="2254804"/>
                </a:lnTo>
                <a:lnTo>
                  <a:pt x="2454167" y="2308355"/>
                </a:lnTo>
                <a:lnTo>
                  <a:pt x="2393101" y="2446731"/>
                </a:lnTo>
                <a:lnTo>
                  <a:pt x="2265751" y="2636519"/>
                </a:lnTo>
                <a:lnTo>
                  <a:pt x="2051194" y="2844306"/>
                </a:lnTo>
                <a:lnTo>
                  <a:pt x="1985306" y="2893570"/>
                </a:lnTo>
                <a:lnTo>
                  <a:pt x="1920457" y="2938628"/>
                </a:lnTo>
                <a:lnTo>
                  <a:pt x="1893013" y="2956358"/>
                </a:lnTo>
                <a:close/>
              </a:path>
              <a:path w="3493770" h="3206750">
                <a:moveTo>
                  <a:pt x="546324" y="2392561"/>
                </a:moveTo>
                <a:lnTo>
                  <a:pt x="295758" y="2271201"/>
                </a:lnTo>
                <a:lnTo>
                  <a:pt x="260125" y="2229352"/>
                </a:lnTo>
                <a:lnTo>
                  <a:pt x="256756" y="2201996"/>
                </a:lnTo>
                <a:lnTo>
                  <a:pt x="264392" y="2174581"/>
                </a:lnTo>
                <a:lnTo>
                  <a:pt x="277984" y="2147973"/>
                </a:lnTo>
                <a:lnTo>
                  <a:pt x="295732" y="2125706"/>
                </a:lnTo>
                <a:lnTo>
                  <a:pt x="319889" y="2112377"/>
                </a:lnTo>
                <a:lnTo>
                  <a:pt x="347279" y="2109014"/>
                </a:lnTo>
                <a:lnTo>
                  <a:pt x="374728" y="2116645"/>
                </a:lnTo>
                <a:lnTo>
                  <a:pt x="597845" y="2230367"/>
                </a:lnTo>
                <a:lnTo>
                  <a:pt x="620139" y="2248094"/>
                </a:lnTo>
                <a:lnTo>
                  <a:pt x="633484" y="2272222"/>
                </a:lnTo>
                <a:lnTo>
                  <a:pt x="636851" y="2299579"/>
                </a:lnTo>
                <a:lnTo>
                  <a:pt x="629211" y="2326994"/>
                </a:lnTo>
                <a:lnTo>
                  <a:pt x="615619" y="2353602"/>
                </a:lnTo>
                <a:lnTo>
                  <a:pt x="597871" y="2375869"/>
                </a:lnTo>
                <a:lnTo>
                  <a:pt x="573714" y="2389198"/>
                </a:lnTo>
                <a:lnTo>
                  <a:pt x="546324" y="2392561"/>
                </a:lnTo>
                <a:close/>
              </a:path>
              <a:path w="3493770" h="3206750">
                <a:moveTo>
                  <a:pt x="1214529" y="3206378"/>
                </a:moveTo>
                <a:lnTo>
                  <a:pt x="1154808" y="3205619"/>
                </a:lnTo>
                <a:lnTo>
                  <a:pt x="1084882" y="3201559"/>
                </a:lnTo>
                <a:lnTo>
                  <a:pt x="1046422" y="3197871"/>
                </a:lnTo>
                <a:lnTo>
                  <a:pt x="1005807" y="3192854"/>
                </a:lnTo>
                <a:lnTo>
                  <a:pt x="963169" y="3186339"/>
                </a:lnTo>
                <a:lnTo>
                  <a:pt x="918639" y="3178158"/>
                </a:lnTo>
                <a:lnTo>
                  <a:pt x="872349" y="3168144"/>
                </a:lnTo>
                <a:lnTo>
                  <a:pt x="824431" y="3156126"/>
                </a:lnTo>
                <a:lnTo>
                  <a:pt x="775017" y="3141939"/>
                </a:lnTo>
                <a:lnTo>
                  <a:pt x="724239" y="3125413"/>
                </a:lnTo>
                <a:lnTo>
                  <a:pt x="672229" y="3106381"/>
                </a:lnTo>
                <a:lnTo>
                  <a:pt x="619118" y="3084673"/>
                </a:lnTo>
                <a:lnTo>
                  <a:pt x="565039" y="3060123"/>
                </a:lnTo>
                <a:lnTo>
                  <a:pt x="510124" y="3032562"/>
                </a:lnTo>
                <a:lnTo>
                  <a:pt x="454504" y="3001821"/>
                </a:lnTo>
                <a:lnTo>
                  <a:pt x="398311" y="2967733"/>
                </a:lnTo>
                <a:lnTo>
                  <a:pt x="341677" y="2930129"/>
                </a:lnTo>
                <a:lnTo>
                  <a:pt x="284734" y="2888841"/>
                </a:lnTo>
                <a:lnTo>
                  <a:pt x="227614" y="2843701"/>
                </a:lnTo>
                <a:lnTo>
                  <a:pt x="170448" y="2794541"/>
                </a:lnTo>
                <a:lnTo>
                  <a:pt x="113370" y="2741193"/>
                </a:lnTo>
                <a:lnTo>
                  <a:pt x="56509" y="2683489"/>
                </a:lnTo>
                <a:lnTo>
                  <a:pt x="0" y="2621260"/>
                </a:lnTo>
                <a:lnTo>
                  <a:pt x="27941" y="2286454"/>
                </a:lnTo>
                <a:lnTo>
                  <a:pt x="135267" y="2424278"/>
                </a:lnTo>
                <a:lnTo>
                  <a:pt x="543900" y="2717779"/>
                </a:lnTo>
                <a:lnTo>
                  <a:pt x="932342" y="2887060"/>
                </a:lnTo>
                <a:lnTo>
                  <a:pt x="1263528" y="2956358"/>
                </a:lnTo>
                <a:lnTo>
                  <a:pt x="1893013" y="2956358"/>
                </a:lnTo>
                <a:lnTo>
                  <a:pt x="1857014" y="2979614"/>
                </a:lnTo>
                <a:lnTo>
                  <a:pt x="1795348" y="3016661"/>
                </a:lnTo>
                <a:lnTo>
                  <a:pt x="1735825" y="3049902"/>
                </a:lnTo>
                <a:lnTo>
                  <a:pt x="1678814" y="3079471"/>
                </a:lnTo>
                <a:lnTo>
                  <a:pt x="1624685" y="3105500"/>
                </a:lnTo>
                <a:lnTo>
                  <a:pt x="1573805" y="3128122"/>
                </a:lnTo>
                <a:lnTo>
                  <a:pt x="1526542" y="3147472"/>
                </a:lnTo>
                <a:lnTo>
                  <a:pt x="1483267" y="3163683"/>
                </a:lnTo>
                <a:lnTo>
                  <a:pt x="1444346" y="3176886"/>
                </a:lnTo>
                <a:lnTo>
                  <a:pt x="1381043" y="3194807"/>
                </a:lnTo>
                <a:lnTo>
                  <a:pt x="1339581" y="3202301"/>
                </a:lnTo>
                <a:lnTo>
                  <a:pt x="1339037" y="3202309"/>
                </a:lnTo>
                <a:lnTo>
                  <a:pt x="1321916" y="3202309"/>
                </a:lnTo>
                <a:lnTo>
                  <a:pt x="1312264" y="3202668"/>
                </a:lnTo>
                <a:lnTo>
                  <a:pt x="1262991" y="3205183"/>
                </a:lnTo>
                <a:lnTo>
                  <a:pt x="1240233" y="3205941"/>
                </a:lnTo>
                <a:lnTo>
                  <a:pt x="1214529" y="3206378"/>
                </a:lnTo>
                <a:close/>
              </a:path>
              <a:path w="3493770" h="3206750">
                <a:moveTo>
                  <a:pt x="1024604" y="2660662"/>
                </a:moveTo>
                <a:lnTo>
                  <a:pt x="774030" y="2539301"/>
                </a:lnTo>
                <a:lnTo>
                  <a:pt x="738397" y="2497447"/>
                </a:lnTo>
                <a:lnTo>
                  <a:pt x="735028" y="2470090"/>
                </a:lnTo>
                <a:lnTo>
                  <a:pt x="742664" y="2442674"/>
                </a:lnTo>
                <a:lnTo>
                  <a:pt x="756256" y="2416066"/>
                </a:lnTo>
                <a:lnTo>
                  <a:pt x="774005" y="2393799"/>
                </a:lnTo>
                <a:lnTo>
                  <a:pt x="798161" y="2380470"/>
                </a:lnTo>
                <a:lnTo>
                  <a:pt x="825551" y="2377107"/>
                </a:lnTo>
                <a:lnTo>
                  <a:pt x="853000" y="2384738"/>
                </a:lnTo>
                <a:lnTo>
                  <a:pt x="1076124" y="2498468"/>
                </a:lnTo>
                <a:lnTo>
                  <a:pt x="1098417" y="2516195"/>
                </a:lnTo>
                <a:lnTo>
                  <a:pt x="1111761" y="2540322"/>
                </a:lnTo>
                <a:lnTo>
                  <a:pt x="1115127" y="2567679"/>
                </a:lnTo>
                <a:lnTo>
                  <a:pt x="1107490" y="2595095"/>
                </a:lnTo>
                <a:lnTo>
                  <a:pt x="1093899" y="2621703"/>
                </a:lnTo>
                <a:lnTo>
                  <a:pt x="1076150" y="2643970"/>
                </a:lnTo>
                <a:lnTo>
                  <a:pt x="1051994" y="2657299"/>
                </a:lnTo>
                <a:lnTo>
                  <a:pt x="1024604" y="2660662"/>
                </a:lnTo>
                <a:close/>
              </a:path>
              <a:path w="3493770" h="3206750">
                <a:moveTo>
                  <a:pt x="1327962" y="3202471"/>
                </a:moveTo>
                <a:lnTo>
                  <a:pt x="1321916" y="3202309"/>
                </a:lnTo>
                <a:lnTo>
                  <a:pt x="1339037" y="3202309"/>
                </a:lnTo>
                <a:lnTo>
                  <a:pt x="1327962" y="3202471"/>
                </a:lnTo>
                <a:close/>
              </a:path>
            </a:pathLst>
          </a:custGeom>
          <a:solidFill>
            <a:srgbClr val="B08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988972" y="6566242"/>
            <a:ext cx="3425190" cy="3102610"/>
          </a:xfrm>
          <a:custGeom>
            <a:avLst/>
            <a:gdLst/>
            <a:ahLst/>
            <a:cxnLst/>
            <a:rect l="l" t="t" r="r" b="b"/>
            <a:pathLst>
              <a:path w="3425190" h="3102609">
                <a:moveTo>
                  <a:pt x="1293520" y="3077730"/>
                </a:moveTo>
                <a:lnTo>
                  <a:pt x="1248727" y="2808871"/>
                </a:lnTo>
                <a:lnTo>
                  <a:pt x="867295" y="2748991"/>
                </a:lnTo>
                <a:lnTo>
                  <a:pt x="615784" y="2639377"/>
                </a:lnTo>
                <a:lnTo>
                  <a:pt x="296748" y="2470759"/>
                </a:lnTo>
                <a:lnTo>
                  <a:pt x="8305" y="2189188"/>
                </a:lnTo>
                <a:lnTo>
                  <a:pt x="0" y="2535009"/>
                </a:lnTo>
                <a:lnTo>
                  <a:pt x="401142" y="2921762"/>
                </a:lnTo>
                <a:lnTo>
                  <a:pt x="768057" y="3054210"/>
                </a:lnTo>
                <a:lnTo>
                  <a:pt x="1050607" y="3102279"/>
                </a:lnTo>
                <a:lnTo>
                  <a:pt x="1293520" y="3077730"/>
                </a:lnTo>
                <a:close/>
              </a:path>
              <a:path w="3425190" h="3102609">
                <a:moveTo>
                  <a:pt x="2746044" y="401535"/>
                </a:moveTo>
                <a:lnTo>
                  <a:pt x="1527644" y="0"/>
                </a:lnTo>
                <a:lnTo>
                  <a:pt x="1454950" y="68745"/>
                </a:lnTo>
                <a:lnTo>
                  <a:pt x="1278775" y="247535"/>
                </a:lnTo>
                <a:lnTo>
                  <a:pt x="1061948" y="495211"/>
                </a:lnTo>
                <a:lnTo>
                  <a:pt x="867295" y="770610"/>
                </a:lnTo>
                <a:lnTo>
                  <a:pt x="2049360" y="1296212"/>
                </a:lnTo>
                <a:lnTo>
                  <a:pt x="2746044" y="401535"/>
                </a:lnTo>
                <a:close/>
              </a:path>
              <a:path w="3425190" h="3102609">
                <a:moveTo>
                  <a:pt x="3424745" y="591642"/>
                </a:moveTo>
                <a:lnTo>
                  <a:pt x="2807297" y="1245450"/>
                </a:lnTo>
                <a:lnTo>
                  <a:pt x="2746044" y="1516849"/>
                </a:lnTo>
                <a:lnTo>
                  <a:pt x="2963164" y="1483753"/>
                </a:lnTo>
                <a:lnTo>
                  <a:pt x="3039922" y="1416888"/>
                </a:lnTo>
                <a:lnTo>
                  <a:pt x="3422421" y="1009180"/>
                </a:lnTo>
                <a:lnTo>
                  <a:pt x="3424745" y="591642"/>
                </a:lnTo>
                <a:close/>
              </a:path>
            </a:pathLst>
          </a:custGeom>
          <a:solidFill>
            <a:srgbClr val="7DD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70729" y="5727108"/>
            <a:ext cx="3510279" cy="3138805"/>
          </a:xfrm>
          <a:custGeom>
            <a:avLst/>
            <a:gdLst/>
            <a:ahLst/>
            <a:cxnLst/>
            <a:rect l="l" t="t" r="r" b="b"/>
            <a:pathLst>
              <a:path w="3510279" h="3138804">
                <a:moveTo>
                  <a:pt x="1458360" y="2155835"/>
                </a:moveTo>
                <a:lnTo>
                  <a:pt x="1416867" y="2147464"/>
                </a:lnTo>
                <a:lnTo>
                  <a:pt x="1382982" y="2124644"/>
                </a:lnTo>
                <a:lnTo>
                  <a:pt x="1360135" y="2090799"/>
                </a:lnTo>
                <a:lnTo>
                  <a:pt x="1351757" y="2049353"/>
                </a:lnTo>
                <a:lnTo>
                  <a:pt x="1360135" y="2007906"/>
                </a:lnTo>
                <a:lnTo>
                  <a:pt x="1382982" y="1974060"/>
                </a:lnTo>
                <a:lnTo>
                  <a:pt x="1416867" y="1951240"/>
                </a:lnTo>
                <a:lnTo>
                  <a:pt x="1458360" y="1942872"/>
                </a:lnTo>
                <a:lnTo>
                  <a:pt x="1499858" y="1951240"/>
                </a:lnTo>
                <a:lnTo>
                  <a:pt x="1533745" y="1974060"/>
                </a:lnTo>
                <a:lnTo>
                  <a:pt x="1556593" y="2007906"/>
                </a:lnTo>
                <a:lnTo>
                  <a:pt x="1564971" y="2049353"/>
                </a:lnTo>
                <a:lnTo>
                  <a:pt x="1556593" y="2090801"/>
                </a:lnTo>
                <a:lnTo>
                  <a:pt x="1533745" y="2124647"/>
                </a:lnTo>
                <a:lnTo>
                  <a:pt x="1499858" y="2147467"/>
                </a:lnTo>
                <a:lnTo>
                  <a:pt x="1458360" y="2155835"/>
                </a:lnTo>
                <a:close/>
              </a:path>
              <a:path w="3510279" h="3138804">
                <a:moveTo>
                  <a:pt x="1390866" y="3138758"/>
                </a:moveTo>
                <a:lnTo>
                  <a:pt x="1233184" y="3028405"/>
                </a:lnTo>
                <a:lnTo>
                  <a:pt x="734943" y="2800067"/>
                </a:lnTo>
                <a:lnTo>
                  <a:pt x="531552" y="2680431"/>
                </a:lnTo>
                <a:lnTo>
                  <a:pt x="531552" y="2619967"/>
                </a:lnTo>
                <a:lnTo>
                  <a:pt x="630454" y="2415426"/>
                </a:lnTo>
                <a:lnTo>
                  <a:pt x="766358" y="2232098"/>
                </a:lnTo>
                <a:lnTo>
                  <a:pt x="886554" y="2100051"/>
                </a:lnTo>
                <a:lnTo>
                  <a:pt x="938333" y="2049353"/>
                </a:lnTo>
                <a:lnTo>
                  <a:pt x="1847324" y="2459341"/>
                </a:lnTo>
                <a:lnTo>
                  <a:pt x="1809252" y="2675990"/>
                </a:lnTo>
                <a:lnTo>
                  <a:pt x="1605503" y="2996085"/>
                </a:lnTo>
                <a:lnTo>
                  <a:pt x="1390866" y="3138758"/>
                </a:lnTo>
                <a:close/>
              </a:path>
              <a:path w="3510279" h="3138804">
                <a:moveTo>
                  <a:pt x="3281898" y="1065809"/>
                </a:moveTo>
                <a:lnTo>
                  <a:pt x="1921918" y="529773"/>
                </a:lnTo>
                <a:lnTo>
                  <a:pt x="1964005" y="500173"/>
                </a:lnTo>
                <a:lnTo>
                  <a:pt x="2059849" y="435572"/>
                </a:lnTo>
                <a:lnTo>
                  <a:pt x="2163830" y="372270"/>
                </a:lnTo>
                <a:lnTo>
                  <a:pt x="2230325" y="346567"/>
                </a:lnTo>
                <a:lnTo>
                  <a:pt x="2314021" y="374604"/>
                </a:lnTo>
                <a:lnTo>
                  <a:pt x="2455843" y="429531"/>
                </a:lnTo>
                <a:lnTo>
                  <a:pt x="2648818" y="507300"/>
                </a:lnTo>
                <a:lnTo>
                  <a:pt x="3462166" y="773265"/>
                </a:lnTo>
                <a:lnTo>
                  <a:pt x="3462166" y="839228"/>
                </a:lnTo>
                <a:lnTo>
                  <a:pt x="3281898" y="1065809"/>
                </a:lnTo>
                <a:close/>
              </a:path>
              <a:path w="3510279" h="3138804">
                <a:moveTo>
                  <a:pt x="3428104" y="1391289"/>
                </a:moveTo>
                <a:lnTo>
                  <a:pt x="3396241" y="1384864"/>
                </a:lnTo>
                <a:lnTo>
                  <a:pt x="3370222" y="1367341"/>
                </a:lnTo>
                <a:lnTo>
                  <a:pt x="3352679" y="1341351"/>
                </a:lnTo>
                <a:lnTo>
                  <a:pt x="3346246" y="1309523"/>
                </a:lnTo>
                <a:lnTo>
                  <a:pt x="3352679" y="1277695"/>
                </a:lnTo>
                <a:lnTo>
                  <a:pt x="3370222" y="1251704"/>
                </a:lnTo>
                <a:lnTo>
                  <a:pt x="3396241" y="1234182"/>
                </a:lnTo>
                <a:lnTo>
                  <a:pt x="3428104" y="1227757"/>
                </a:lnTo>
                <a:lnTo>
                  <a:pt x="3459971" y="1234182"/>
                </a:lnTo>
                <a:lnTo>
                  <a:pt x="3485992" y="1251704"/>
                </a:lnTo>
                <a:lnTo>
                  <a:pt x="3503536" y="1277695"/>
                </a:lnTo>
                <a:lnTo>
                  <a:pt x="3509969" y="1309523"/>
                </a:lnTo>
                <a:lnTo>
                  <a:pt x="3503536" y="1341351"/>
                </a:lnTo>
                <a:lnTo>
                  <a:pt x="3485992" y="1367341"/>
                </a:lnTo>
                <a:lnTo>
                  <a:pt x="3459971" y="1384864"/>
                </a:lnTo>
                <a:lnTo>
                  <a:pt x="3428104" y="1391289"/>
                </a:lnTo>
                <a:close/>
              </a:path>
              <a:path w="3510279" h="3138804">
                <a:moveTo>
                  <a:pt x="162207" y="934348"/>
                </a:moveTo>
                <a:lnTo>
                  <a:pt x="54753" y="266586"/>
                </a:lnTo>
                <a:lnTo>
                  <a:pt x="427637" y="0"/>
                </a:lnTo>
                <a:lnTo>
                  <a:pt x="349961" y="558088"/>
                </a:lnTo>
                <a:lnTo>
                  <a:pt x="677015" y="558088"/>
                </a:lnTo>
                <a:lnTo>
                  <a:pt x="677015" y="694412"/>
                </a:lnTo>
                <a:lnTo>
                  <a:pt x="477314" y="694412"/>
                </a:lnTo>
                <a:lnTo>
                  <a:pt x="162207" y="934348"/>
                </a:lnTo>
                <a:close/>
              </a:path>
              <a:path w="3510279" h="3138804">
                <a:moveTo>
                  <a:pt x="677015" y="558088"/>
                </a:moveTo>
                <a:lnTo>
                  <a:pt x="349961" y="558088"/>
                </a:lnTo>
                <a:lnTo>
                  <a:pt x="677015" y="346381"/>
                </a:lnTo>
                <a:lnTo>
                  <a:pt x="677015" y="558088"/>
                </a:lnTo>
                <a:close/>
              </a:path>
              <a:path w="3510279" h="3138804">
                <a:moveTo>
                  <a:pt x="677015" y="1093339"/>
                </a:moveTo>
                <a:lnTo>
                  <a:pt x="477314" y="694412"/>
                </a:lnTo>
                <a:lnTo>
                  <a:pt x="677015" y="694412"/>
                </a:lnTo>
                <a:lnTo>
                  <a:pt x="677015" y="1093339"/>
                </a:lnTo>
                <a:close/>
              </a:path>
              <a:path w="3510279" h="3138804">
                <a:moveTo>
                  <a:pt x="244509" y="1449068"/>
                </a:moveTo>
                <a:lnTo>
                  <a:pt x="202446" y="1393917"/>
                </a:lnTo>
                <a:lnTo>
                  <a:pt x="180174" y="1365294"/>
                </a:lnTo>
                <a:lnTo>
                  <a:pt x="130744" y="1300827"/>
                </a:lnTo>
                <a:lnTo>
                  <a:pt x="80243" y="1232612"/>
                </a:lnTo>
                <a:lnTo>
                  <a:pt x="54753" y="1192751"/>
                </a:lnTo>
                <a:lnTo>
                  <a:pt x="43781" y="1156240"/>
                </a:lnTo>
                <a:lnTo>
                  <a:pt x="25228" y="1095397"/>
                </a:lnTo>
                <a:lnTo>
                  <a:pt x="0" y="1013029"/>
                </a:lnTo>
                <a:lnTo>
                  <a:pt x="226555" y="1154417"/>
                </a:lnTo>
                <a:lnTo>
                  <a:pt x="426942" y="1154417"/>
                </a:lnTo>
                <a:lnTo>
                  <a:pt x="545589" y="1296762"/>
                </a:lnTo>
                <a:lnTo>
                  <a:pt x="365884" y="1296762"/>
                </a:lnTo>
                <a:lnTo>
                  <a:pt x="244509" y="1449068"/>
                </a:lnTo>
                <a:close/>
              </a:path>
              <a:path w="3510279" h="3138804">
                <a:moveTo>
                  <a:pt x="426942" y="1154417"/>
                </a:moveTo>
                <a:lnTo>
                  <a:pt x="226555" y="1154417"/>
                </a:lnTo>
                <a:lnTo>
                  <a:pt x="333896" y="1042786"/>
                </a:lnTo>
                <a:lnTo>
                  <a:pt x="426942" y="1154417"/>
                </a:lnTo>
                <a:close/>
              </a:path>
              <a:path w="3510279" h="3138804">
                <a:moveTo>
                  <a:pt x="591553" y="1351906"/>
                </a:moveTo>
                <a:lnTo>
                  <a:pt x="531552" y="1351906"/>
                </a:lnTo>
                <a:lnTo>
                  <a:pt x="365884" y="1296762"/>
                </a:lnTo>
                <a:lnTo>
                  <a:pt x="545589" y="1296762"/>
                </a:lnTo>
                <a:lnTo>
                  <a:pt x="591553" y="1351906"/>
                </a:lnTo>
                <a:close/>
              </a:path>
            </a:pathLst>
          </a:custGeom>
          <a:solidFill>
            <a:srgbClr val="ECB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716" y="5636694"/>
            <a:ext cx="3861221" cy="406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149" y="1034994"/>
            <a:ext cx="2658409" cy="41047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67723" y="214315"/>
            <a:ext cx="12129135" cy="2595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60764" y="4685941"/>
            <a:ext cx="11088369" cy="4861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0313" y="9045378"/>
            <a:ext cx="7067550" cy="571500"/>
            <a:chOff x="5610313" y="9045378"/>
            <a:chExt cx="7067550" cy="571500"/>
          </a:xfrm>
        </p:grpSpPr>
        <p:sp>
          <p:nvSpPr>
            <p:cNvPr id="3" name="object 3"/>
            <p:cNvSpPr/>
            <p:nvPr/>
          </p:nvSpPr>
          <p:spPr>
            <a:xfrm>
              <a:off x="5610313" y="9045378"/>
              <a:ext cx="7067550" cy="571500"/>
            </a:xfrm>
            <a:custGeom>
              <a:avLst/>
              <a:gdLst/>
              <a:ahLst/>
              <a:cxnLst/>
              <a:rect l="l" t="t" r="r" b="b"/>
              <a:pathLst>
                <a:path w="7067550" h="571500">
                  <a:moveTo>
                    <a:pt x="6781773" y="571500"/>
                  </a:moveTo>
                  <a:lnTo>
                    <a:pt x="285755" y="571500"/>
                  </a:lnTo>
                  <a:lnTo>
                    <a:pt x="239404" y="567766"/>
                  </a:lnTo>
                  <a:lnTo>
                    <a:pt x="195434" y="556959"/>
                  </a:lnTo>
                  <a:lnTo>
                    <a:pt x="154434" y="539663"/>
                  </a:lnTo>
                  <a:lnTo>
                    <a:pt x="116992" y="516468"/>
                  </a:lnTo>
                  <a:lnTo>
                    <a:pt x="83695" y="487959"/>
                  </a:lnTo>
                  <a:lnTo>
                    <a:pt x="55134" y="454725"/>
                  </a:lnTo>
                  <a:lnTo>
                    <a:pt x="31895" y="417353"/>
                  </a:lnTo>
                  <a:lnTo>
                    <a:pt x="14568" y="376429"/>
                  </a:lnTo>
                  <a:lnTo>
                    <a:pt x="3740" y="332541"/>
                  </a:lnTo>
                  <a:lnTo>
                    <a:pt x="0" y="285223"/>
                  </a:lnTo>
                  <a:lnTo>
                    <a:pt x="3740" y="238958"/>
                  </a:lnTo>
                  <a:lnTo>
                    <a:pt x="14568" y="195070"/>
                  </a:lnTo>
                  <a:lnTo>
                    <a:pt x="31895" y="154146"/>
                  </a:lnTo>
                  <a:lnTo>
                    <a:pt x="55134" y="116774"/>
                  </a:lnTo>
                  <a:lnTo>
                    <a:pt x="83695" y="83540"/>
                  </a:lnTo>
                  <a:lnTo>
                    <a:pt x="116992" y="55031"/>
                  </a:lnTo>
                  <a:lnTo>
                    <a:pt x="154434" y="31836"/>
                  </a:lnTo>
                  <a:lnTo>
                    <a:pt x="195434" y="14540"/>
                  </a:lnTo>
                  <a:lnTo>
                    <a:pt x="239404" y="3733"/>
                  </a:lnTo>
                  <a:lnTo>
                    <a:pt x="285755" y="0"/>
                  </a:lnTo>
                  <a:lnTo>
                    <a:pt x="6781773" y="0"/>
                  </a:lnTo>
                  <a:lnTo>
                    <a:pt x="6828124" y="3733"/>
                  </a:lnTo>
                  <a:lnTo>
                    <a:pt x="6872094" y="14540"/>
                  </a:lnTo>
                  <a:lnTo>
                    <a:pt x="6913094" y="31836"/>
                  </a:lnTo>
                  <a:lnTo>
                    <a:pt x="6950537" y="55031"/>
                  </a:lnTo>
                  <a:lnTo>
                    <a:pt x="6983833" y="83540"/>
                  </a:lnTo>
                  <a:lnTo>
                    <a:pt x="7012394" y="116774"/>
                  </a:lnTo>
                  <a:lnTo>
                    <a:pt x="7035633" y="154146"/>
                  </a:lnTo>
                  <a:lnTo>
                    <a:pt x="7052961" y="195070"/>
                  </a:lnTo>
                  <a:lnTo>
                    <a:pt x="7063789" y="238958"/>
                  </a:lnTo>
                  <a:lnTo>
                    <a:pt x="7067529" y="286276"/>
                  </a:lnTo>
                  <a:lnTo>
                    <a:pt x="7063789" y="332541"/>
                  </a:lnTo>
                  <a:lnTo>
                    <a:pt x="7052961" y="376429"/>
                  </a:lnTo>
                  <a:lnTo>
                    <a:pt x="7035633" y="417353"/>
                  </a:lnTo>
                  <a:lnTo>
                    <a:pt x="7012394" y="454725"/>
                  </a:lnTo>
                  <a:lnTo>
                    <a:pt x="6983833" y="487959"/>
                  </a:lnTo>
                  <a:lnTo>
                    <a:pt x="6950537" y="516468"/>
                  </a:lnTo>
                  <a:lnTo>
                    <a:pt x="6913094" y="539663"/>
                  </a:lnTo>
                  <a:lnTo>
                    <a:pt x="6872094" y="556959"/>
                  </a:lnTo>
                  <a:lnTo>
                    <a:pt x="6828124" y="567766"/>
                  </a:lnTo>
                  <a:lnTo>
                    <a:pt x="6781773" y="571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16015" y="9186951"/>
              <a:ext cx="294005" cy="295910"/>
            </a:xfrm>
            <a:custGeom>
              <a:avLst/>
              <a:gdLst/>
              <a:ahLst/>
              <a:cxnLst/>
              <a:rect l="l" t="t" r="r" b="b"/>
              <a:pathLst>
                <a:path w="294004" h="295909">
                  <a:moveTo>
                    <a:pt x="106172" y="111658"/>
                  </a:moveTo>
                  <a:lnTo>
                    <a:pt x="100685" y="106172"/>
                  </a:lnTo>
                  <a:lnTo>
                    <a:pt x="73494" y="106172"/>
                  </a:lnTo>
                  <a:lnTo>
                    <a:pt x="73494" y="78994"/>
                  </a:lnTo>
                  <a:lnTo>
                    <a:pt x="68008" y="73494"/>
                  </a:lnTo>
                  <a:lnTo>
                    <a:pt x="54483" y="73494"/>
                  </a:lnTo>
                  <a:lnTo>
                    <a:pt x="48996" y="78994"/>
                  </a:lnTo>
                  <a:lnTo>
                    <a:pt x="48996" y="123329"/>
                  </a:lnTo>
                  <a:lnTo>
                    <a:pt x="56299" y="130644"/>
                  </a:lnTo>
                  <a:lnTo>
                    <a:pt x="65328" y="130644"/>
                  </a:lnTo>
                  <a:lnTo>
                    <a:pt x="100685" y="130670"/>
                  </a:lnTo>
                  <a:lnTo>
                    <a:pt x="106172" y="125183"/>
                  </a:lnTo>
                  <a:lnTo>
                    <a:pt x="106172" y="111658"/>
                  </a:lnTo>
                  <a:close/>
                </a:path>
                <a:path w="294004" h="295909">
                  <a:moveTo>
                    <a:pt x="244995" y="100685"/>
                  </a:moveTo>
                  <a:lnTo>
                    <a:pt x="244983" y="65328"/>
                  </a:lnTo>
                  <a:lnTo>
                    <a:pt x="244983" y="56299"/>
                  </a:lnTo>
                  <a:lnTo>
                    <a:pt x="237655" y="48996"/>
                  </a:lnTo>
                  <a:lnTo>
                    <a:pt x="193319" y="48996"/>
                  </a:lnTo>
                  <a:lnTo>
                    <a:pt x="187820" y="54483"/>
                  </a:lnTo>
                  <a:lnTo>
                    <a:pt x="187820" y="68008"/>
                  </a:lnTo>
                  <a:lnTo>
                    <a:pt x="193319" y="73494"/>
                  </a:lnTo>
                  <a:lnTo>
                    <a:pt x="220497" y="73494"/>
                  </a:lnTo>
                  <a:lnTo>
                    <a:pt x="220497" y="100685"/>
                  </a:lnTo>
                  <a:lnTo>
                    <a:pt x="225996" y="106172"/>
                  </a:lnTo>
                  <a:lnTo>
                    <a:pt x="239509" y="106172"/>
                  </a:lnTo>
                  <a:lnTo>
                    <a:pt x="244995" y="100685"/>
                  </a:lnTo>
                  <a:close/>
                </a:path>
                <a:path w="294004" h="295909">
                  <a:moveTo>
                    <a:pt x="293979" y="7289"/>
                  </a:moveTo>
                  <a:lnTo>
                    <a:pt x="286651" y="0"/>
                  </a:lnTo>
                  <a:lnTo>
                    <a:pt x="269481" y="0"/>
                  </a:lnTo>
                  <a:lnTo>
                    <a:pt x="269481" y="24498"/>
                  </a:lnTo>
                  <a:lnTo>
                    <a:pt x="269481" y="155155"/>
                  </a:lnTo>
                  <a:lnTo>
                    <a:pt x="24498" y="155155"/>
                  </a:lnTo>
                  <a:lnTo>
                    <a:pt x="24498" y="24498"/>
                  </a:lnTo>
                  <a:lnTo>
                    <a:pt x="269481" y="24498"/>
                  </a:lnTo>
                  <a:lnTo>
                    <a:pt x="269481" y="0"/>
                  </a:lnTo>
                  <a:lnTo>
                    <a:pt x="7315" y="0"/>
                  </a:lnTo>
                  <a:lnTo>
                    <a:pt x="25" y="7289"/>
                  </a:lnTo>
                  <a:lnTo>
                    <a:pt x="0" y="172351"/>
                  </a:lnTo>
                  <a:lnTo>
                    <a:pt x="7315" y="179654"/>
                  </a:lnTo>
                  <a:lnTo>
                    <a:pt x="134747" y="179654"/>
                  </a:lnTo>
                  <a:lnTo>
                    <a:pt x="134747" y="207251"/>
                  </a:lnTo>
                  <a:lnTo>
                    <a:pt x="63982" y="278015"/>
                  </a:lnTo>
                  <a:lnTo>
                    <a:pt x="63982" y="285775"/>
                  </a:lnTo>
                  <a:lnTo>
                    <a:pt x="73545" y="295338"/>
                  </a:lnTo>
                  <a:lnTo>
                    <a:pt x="81305" y="295338"/>
                  </a:lnTo>
                  <a:lnTo>
                    <a:pt x="134747" y="241896"/>
                  </a:lnTo>
                  <a:lnTo>
                    <a:pt x="134747" y="288505"/>
                  </a:lnTo>
                  <a:lnTo>
                    <a:pt x="140246" y="294005"/>
                  </a:lnTo>
                  <a:lnTo>
                    <a:pt x="153758" y="294005"/>
                  </a:lnTo>
                  <a:lnTo>
                    <a:pt x="159245" y="288505"/>
                  </a:lnTo>
                  <a:lnTo>
                    <a:pt x="159245" y="241896"/>
                  </a:lnTo>
                  <a:lnTo>
                    <a:pt x="212686" y="295338"/>
                  </a:lnTo>
                  <a:lnTo>
                    <a:pt x="220446" y="295338"/>
                  </a:lnTo>
                  <a:lnTo>
                    <a:pt x="230022" y="285775"/>
                  </a:lnTo>
                  <a:lnTo>
                    <a:pt x="230022" y="278015"/>
                  </a:lnTo>
                  <a:lnTo>
                    <a:pt x="193903" y="241896"/>
                  </a:lnTo>
                  <a:lnTo>
                    <a:pt x="159245" y="207251"/>
                  </a:lnTo>
                  <a:lnTo>
                    <a:pt x="159245" y="179654"/>
                  </a:lnTo>
                  <a:lnTo>
                    <a:pt x="286677" y="179654"/>
                  </a:lnTo>
                  <a:lnTo>
                    <a:pt x="293954" y="172351"/>
                  </a:lnTo>
                  <a:lnTo>
                    <a:pt x="293979" y="155155"/>
                  </a:lnTo>
                  <a:lnTo>
                    <a:pt x="293979" y="24498"/>
                  </a:lnTo>
                  <a:lnTo>
                    <a:pt x="293979" y="7289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406352" y="9159920"/>
            <a:ext cx="5998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This</a:t>
            </a:r>
            <a:r>
              <a:rPr sz="1600" spc="-2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presentation</a:t>
            </a:r>
            <a:r>
              <a:rPr sz="1600" spc="-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is</a:t>
            </a:r>
            <a:r>
              <a:rPr sz="1600" spc="-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optimized</a:t>
            </a:r>
            <a:r>
              <a:rPr sz="1600" spc="-2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for</a:t>
            </a:r>
            <a:r>
              <a:rPr sz="1600" spc="-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whiteboard</a:t>
            </a:r>
            <a:r>
              <a:rPr sz="1600" spc="-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use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24495" y="7622933"/>
            <a:ext cx="444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F2F2F"/>
                </a:solidFill>
                <a:latin typeface="Courier New"/>
                <a:cs typeface="Courier New"/>
              </a:rPr>
              <a:t>PAJA</a:t>
            </a:r>
            <a:r>
              <a:rPr sz="1100" spc="-5" dirty="0">
                <a:solidFill>
                  <a:srgbClr val="2F2F2F"/>
                </a:solidFill>
                <a:latin typeface="Courier New"/>
                <a:cs typeface="Courier New"/>
              </a:rPr>
              <a:t>K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172" y="7622933"/>
            <a:ext cx="14497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2F2F2F"/>
                </a:solidFill>
                <a:latin typeface="Courier New"/>
                <a:cs typeface="Courier New"/>
              </a:rPr>
              <a:t>AYO</a:t>
            </a:r>
            <a:r>
              <a:rPr sz="1100" spc="-4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2F2F2F"/>
                </a:solidFill>
                <a:latin typeface="Courier New"/>
                <a:cs typeface="Courier New"/>
              </a:rPr>
              <a:t>BAYAR</a:t>
            </a:r>
            <a:r>
              <a:rPr sz="1100" spc="-4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2F2F2F"/>
                </a:solidFill>
                <a:latin typeface="Courier New"/>
                <a:cs typeface="Courier New"/>
              </a:rPr>
              <a:t>PAJAK!!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86077" y="1618569"/>
            <a:ext cx="11982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solidFill>
                  <a:srgbClr val="2F2F2F"/>
                </a:solidFill>
                <a:latin typeface="Courier New"/>
                <a:cs typeface="Courier New"/>
              </a:rPr>
              <a:t>kenali</a:t>
            </a:r>
            <a:r>
              <a:rPr sz="1100" spc="-5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2F2F2F"/>
                </a:solidFill>
                <a:latin typeface="Courier New"/>
                <a:cs typeface="Courier New"/>
              </a:rPr>
              <a:t>apa</a:t>
            </a:r>
            <a:r>
              <a:rPr sz="1100" spc="-4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2F2F2F"/>
                </a:solidFill>
                <a:latin typeface="Courier New"/>
                <a:cs typeface="Courier New"/>
              </a:rPr>
              <a:t>itu </a:t>
            </a:r>
            <a:r>
              <a:rPr sz="1100" spc="-64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2F2F2F"/>
                </a:solidFill>
                <a:latin typeface="Courier New"/>
                <a:cs typeface="Courier New"/>
              </a:rPr>
              <a:t>pajak</a:t>
            </a:r>
            <a:endParaRPr sz="11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22249" y="573437"/>
            <a:ext cx="10313670" cy="8891270"/>
            <a:chOff x="6622249" y="573437"/>
            <a:chExt cx="10313670" cy="88912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2249" y="573437"/>
              <a:ext cx="4514849" cy="914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6873" y="6490736"/>
              <a:ext cx="1438274" cy="21240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2720" y="6504218"/>
              <a:ext cx="2995774" cy="29535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649994" y="6504218"/>
              <a:ext cx="2240915" cy="1256030"/>
            </a:xfrm>
            <a:custGeom>
              <a:avLst/>
              <a:gdLst/>
              <a:ahLst/>
              <a:cxnLst/>
              <a:rect l="l" t="t" r="r" b="b"/>
              <a:pathLst>
                <a:path w="2240915" h="1256029">
                  <a:moveTo>
                    <a:pt x="2016226" y="1255879"/>
                  </a:moveTo>
                  <a:lnTo>
                    <a:pt x="0" y="814935"/>
                  </a:lnTo>
                  <a:lnTo>
                    <a:pt x="253417" y="43770"/>
                  </a:lnTo>
                  <a:lnTo>
                    <a:pt x="264705" y="23048"/>
                  </a:lnTo>
                  <a:lnTo>
                    <a:pt x="282020" y="8077"/>
                  </a:lnTo>
                  <a:lnTo>
                    <a:pt x="303426" y="11"/>
                  </a:lnTo>
                  <a:lnTo>
                    <a:pt x="326987" y="0"/>
                  </a:lnTo>
                  <a:lnTo>
                    <a:pt x="2187717" y="341283"/>
                  </a:lnTo>
                  <a:lnTo>
                    <a:pt x="2212875" y="351665"/>
                  </a:lnTo>
                  <a:lnTo>
                    <a:pt x="2231018" y="370576"/>
                  </a:lnTo>
                  <a:lnTo>
                    <a:pt x="2240303" y="395102"/>
                  </a:lnTo>
                  <a:lnTo>
                    <a:pt x="2238892" y="422327"/>
                  </a:lnTo>
                  <a:lnTo>
                    <a:pt x="2016226" y="1255879"/>
                  </a:lnTo>
                  <a:close/>
                </a:path>
              </a:pathLst>
            </a:custGeom>
            <a:solidFill>
              <a:srgbClr val="6D6E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60298" y="6504659"/>
              <a:ext cx="2224405" cy="1250315"/>
            </a:xfrm>
            <a:custGeom>
              <a:avLst/>
              <a:gdLst/>
              <a:ahLst/>
              <a:cxnLst/>
              <a:rect l="l" t="t" r="r" b="b"/>
              <a:pathLst>
                <a:path w="2224405" h="1250315">
                  <a:moveTo>
                    <a:pt x="317063" y="238300"/>
                  </a:moveTo>
                  <a:lnTo>
                    <a:pt x="313055" y="235219"/>
                  </a:lnTo>
                  <a:lnTo>
                    <a:pt x="312901" y="231814"/>
                  </a:lnTo>
                  <a:lnTo>
                    <a:pt x="312921" y="226729"/>
                  </a:lnTo>
                  <a:lnTo>
                    <a:pt x="315272" y="219609"/>
                  </a:lnTo>
                  <a:lnTo>
                    <a:pt x="319968" y="217096"/>
                  </a:lnTo>
                  <a:lnTo>
                    <a:pt x="328902" y="218248"/>
                  </a:lnTo>
                  <a:lnTo>
                    <a:pt x="332246" y="222286"/>
                  </a:lnTo>
                  <a:lnTo>
                    <a:pt x="332851" y="226938"/>
                  </a:lnTo>
                  <a:lnTo>
                    <a:pt x="333061" y="229556"/>
                  </a:lnTo>
                  <a:lnTo>
                    <a:pt x="332067" y="231814"/>
                  </a:lnTo>
                  <a:lnTo>
                    <a:pt x="327641" y="236176"/>
                  </a:lnTo>
                  <a:lnTo>
                    <a:pt x="324304" y="237604"/>
                  </a:lnTo>
                  <a:lnTo>
                    <a:pt x="317063" y="238300"/>
                  </a:lnTo>
                  <a:close/>
                </a:path>
                <a:path w="2224405" h="1250315">
                  <a:moveTo>
                    <a:pt x="2022685" y="769197"/>
                  </a:moveTo>
                  <a:lnTo>
                    <a:pt x="2016362" y="769197"/>
                  </a:lnTo>
                  <a:lnTo>
                    <a:pt x="2017563" y="769092"/>
                  </a:lnTo>
                  <a:lnTo>
                    <a:pt x="2022572" y="769054"/>
                  </a:lnTo>
                  <a:lnTo>
                    <a:pt x="2022685" y="769197"/>
                  </a:lnTo>
                  <a:close/>
                </a:path>
                <a:path w="2224405" h="1250315">
                  <a:moveTo>
                    <a:pt x="2016406" y="788247"/>
                  </a:moveTo>
                  <a:lnTo>
                    <a:pt x="2007972" y="781583"/>
                  </a:lnTo>
                  <a:lnTo>
                    <a:pt x="2007441" y="778710"/>
                  </a:lnTo>
                  <a:lnTo>
                    <a:pt x="2008591" y="772338"/>
                  </a:lnTo>
                  <a:lnTo>
                    <a:pt x="2010860" y="770363"/>
                  </a:lnTo>
                  <a:lnTo>
                    <a:pt x="2015107" y="769137"/>
                  </a:lnTo>
                  <a:lnTo>
                    <a:pt x="2016362" y="769197"/>
                  </a:lnTo>
                  <a:lnTo>
                    <a:pt x="2022685" y="769197"/>
                  </a:lnTo>
                  <a:lnTo>
                    <a:pt x="2026305" y="773759"/>
                  </a:lnTo>
                  <a:lnTo>
                    <a:pt x="2027498" y="779428"/>
                  </a:lnTo>
                  <a:lnTo>
                    <a:pt x="2027006" y="780864"/>
                  </a:lnTo>
                  <a:lnTo>
                    <a:pt x="2022146" y="787611"/>
                  </a:lnTo>
                  <a:lnTo>
                    <a:pt x="2016406" y="788247"/>
                  </a:lnTo>
                  <a:close/>
                </a:path>
                <a:path w="2224405" h="1250315">
                  <a:moveTo>
                    <a:pt x="1551734" y="941380"/>
                  </a:moveTo>
                  <a:lnTo>
                    <a:pt x="1546262" y="936676"/>
                  </a:lnTo>
                  <a:lnTo>
                    <a:pt x="1546188" y="931223"/>
                  </a:lnTo>
                  <a:lnTo>
                    <a:pt x="1546748" y="929967"/>
                  </a:lnTo>
                  <a:lnTo>
                    <a:pt x="1548449" y="927595"/>
                  </a:lnTo>
                  <a:lnTo>
                    <a:pt x="1549659" y="926197"/>
                  </a:lnTo>
                  <a:lnTo>
                    <a:pt x="1555063" y="921897"/>
                  </a:lnTo>
                  <a:lnTo>
                    <a:pt x="1560386" y="922697"/>
                  </a:lnTo>
                  <a:lnTo>
                    <a:pt x="1566999" y="930715"/>
                  </a:lnTo>
                  <a:lnTo>
                    <a:pt x="1565924" y="935943"/>
                  </a:lnTo>
                  <a:lnTo>
                    <a:pt x="1559647" y="940168"/>
                  </a:lnTo>
                  <a:lnTo>
                    <a:pt x="1557862" y="940625"/>
                  </a:lnTo>
                  <a:lnTo>
                    <a:pt x="1556929" y="941022"/>
                  </a:lnTo>
                  <a:lnTo>
                    <a:pt x="1551734" y="941380"/>
                  </a:lnTo>
                  <a:close/>
                </a:path>
                <a:path w="2224405" h="1250315">
                  <a:moveTo>
                    <a:pt x="1773612" y="676789"/>
                  </a:moveTo>
                  <a:lnTo>
                    <a:pt x="1770857" y="675943"/>
                  </a:lnTo>
                  <a:lnTo>
                    <a:pt x="1767394" y="670154"/>
                  </a:lnTo>
                  <a:lnTo>
                    <a:pt x="1767834" y="665876"/>
                  </a:lnTo>
                  <a:lnTo>
                    <a:pt x="1774770" y="657012"/>
                  </a:lnTo>
                  <a:lnTo>
                    <a:pt x="1782614" y="657910"/>
                  </a:lnTo>
                  <a:lnTo>
                    <a:pt x="1786253" y="665876"/>
                  </a:lnTo>
                  <a:lnTo>
                    <a:pt x="1786280" y="667207"/>
                  </a:lnTo>
                  <a:lnTo>
                    <a:pt x="1786381" y="670154"/>
                  </a:lnTo>
                  <a:lnTo>
                    <a:pt x="1786190" y="673124"/>
                  </a:lnTo>
                  <a:lnTo>
                    <a:pt x="1782047" y="676706"/>
                  </a:lnTo>
                  <a:lnTo>
                    <a:pt x="1773612" y="676789"/>
                  </a:lnTo>
                  <a:close/>
                </a:path>
                <a:path w="2224405" h="1250315">
                  <a:moveTo>
                    <a:pt x="1803098" y="698785"/>
                  </a:moveTo>
                  <a:lnTo>
                    <a:pt x="1793087" y="698770"/>
                  </a:lnTo>
                  <a:lnTo>
                    <a:pt x="1788407" y="693998"/>
                  </a:lnTo>
                  <a:lnTo>
                    <a:pt x="1789213" y="685157"/>
                  </a:lnTo>
                  <a:lnTo>
                    <a:pt x="1794192" y="680535"/>
                  </a:lnTo>
                  <a:lnTo>
                    <a:pt x="1802829" y="680086"/>
                  </a:lnTo>
                  <a:lnTo>
                    <a:pt x="1807375" y="685076"/>
                  </a:lnTo>
                  <a:lnTo>
                    <a:pt x="1807845" y="694522"/>
                  </a:lnTo>
                  <a:lnTo>
                    <a:pt x="1803098" y="698785"/>
                  </a:lnTo>
                  <a:close/>
                </a:path>
                <a:path w="2224405" h="1250315">
                  <a:moveTo>
                    <a:pt x="1514777" y="720484"/>
                  </a:moveTo>
                  <a:lnTo>
                    <a:pt x="1510865" y="720057"/>
                  </a:lnTo>
                  <a:lnTo>
                    <a:pt x="1507954" y="719698"/>
                  </a:lnTo>
                  <a:lnTo>
                    <a:pt x="1502423" y="714836"/>
                  </a:lnTo>
                  <a:lnTo>
                    <a:pt x="1502050" y="710715"/>
                  </a:lnTo>
                  <a:lnTo>
                    <a:pt x="1502378" y="710110"/>
                  </a:lnTo>
                  <a:lnTo>
                    <a:pt x="1504348" y="705277"/>
                  </a:lnTo>
                  <a:lnTo>
                    <a:pt x="1507514" y="703041"/>
                  </a:lnTo>
                  <a:lnTo>
                    <a:pt x="1516113" y="702764"/>
                  </a:lnTo>
                  <a:lnTo>
                    <a:pt x="1518972" y="704537"/>
                  </a:lnTo>
                  <a:lnTo>
                    <a:pt x="1522480" y="711037"/>
                  </a:lnTo>
                  <a:lnTo>
                    <a:pt x="1521576" y="714679"/>
                  </a:lnTo>
                  <a:lnTo>
                    <a:pt x="1516710" y="719129"/>
                  </a:lnTo>
                  <a:lnTo>
                    <a:pt x="1514777" y="720484"/>
                  </a:lnTo>
                  <a:close/>
                </a:path>
                <a:path w="2224405" h="1250315">
                  <a:moveTo>
                    <a:pt x="519399" y="392040"/>
                  </a:moveTo>
                  <a:lnTo>
                    <a:pt x="517451" y="391112"/>
                  </a:lnTo>
                  <a:lnTo>
                    <a:pt x="511203" y="384859"/>
                  </a:lnTo>
                  <a:lnTo>
                    <a:pt x="512390" y="377021"/>
                  </a:lnTo>
                  <a:lnTo>
                    <a:pt x="519130" y="373131"/>
                  </a:lnTo>
                  <a:lnTo>
                    <a:pt x="519743" y="373071"/>
                  </a:lnTo>
                  <a:lnTo>
                    <a:pt x="520242" y="372914"/>
                  </a:lnTo>
                  <a:lnTo>
                    <a:pt x="522885" y="372436"/>
                  </a:lnTo>
                  <a:lnTo>
                    <a:pt x="524931" y="373715"/>
                  </a:lnTo>
                  <a:lnTo>
                    <a:pt x="529954" y="377888"/>
                  </a:lnTo>
                  <a:lnTo>
                    <a:pt x="531163" y="381740"/>
                  </a:lnTo>
                  <a:lnTo>
                    <a:pt x="528297" y="388741"/>
                  </a:lnTo>
                  <a:lnTo>
                    <a:pt x="525670" y="391890"/>
                  </a:lnTo>
                  <a:lnTo>
                    <a:pt x="519399" y="392040"/>
                  </a:lnTo>
                  <a:close/>
                </a:path>
                <a:path w="2224405" h="1250315">
                  <a:moveTo>
                    <a:pt x="279524" y="104470"/>
                  </a:moveTo>
                  <a:lnTo>
                    <a:pt x="270634" y="100057"/>
                  </a:lnTo>
                  <a:lnTo>
                    <a:pt x="269499" y="93999"/>
                  </a:lnTo>
                  <a:lnTo>
                    <a:pt x="276508" y="86123"/>
                  </a:lnTo>
                  <a:lnTo>
                    <a:pt x="278949" y="84261"/>
                  </a:lnTo>
                  <a:lnTo>
                    <a:pt x="285943" y="86513"/>
                  </a:lnTo>
                  <a:lnTo>
                    <a:pt x="289064" y="91717"/>
                  </a:lnTo>
                  <a:lnTo>
                    <a:pt x="288586" y="95375"/>
                  </a:lnTo>
                  <a:lnTo>
                    <a:pt x="288019" y="98464"/>
                  </a:lnTo>
                  <a:lnTo>
                    <a:pt x="286638" y="101082"/>
                  </a:lnTo>
                  <a:lnTo>
                    <a:pt x="281838" y="104306"/>
                  </a:lnTo>
                  <a:lnTo>
                    <a:pt x="279524" y="104470"/>
                  </a:lnTo>
                  <a:close/>
                </a:path>
                <a:path w="2224405" h="1250315">
                  <a:moveTo>
                    <a:pt x="2037382" y="632398"/>
                  </a:moveTo>
                  <a:lnTo>
                    <a:pt x="2032642" y="628150"/>
                  </a:lnTo>
                  <a:lnTo>
                    <a:pt x="2032202" y="620064"/>
                  </a:lnTo>
                  <a:lnTo>
                    <a:pt x="2036554" y="615285"/>
                  </a:lnTo>
                  <a:lnTo>
                    <a:pt x="2045168" y="614387"/>
                  </a:lnTo>
                  <a:lnTo>
                    <a:pt x="2049370" y="618172"/>
                  </a:lnTo>
                  <a:lnTo>
                    <a:pt x="2050475" y="627222"/>
                  </a:lnTo>
                  <a:lnTo>
                    <a:pt x="2045354" y="631665"/>
                  </a:lnTo>
                  <a:lnTo>
                    <a:pt x="2037382" y="632398"/>
                  </a:lnTo>
                  <a:close/>
                </a:path>
                <a:path w="2224405" h="1250315">
                  <a:moveTo>
                    <a:pt x="789066" y="964858"/>
                  </a:moveTo>
                  <a:lnTo>
                    <a:pt x="778541" y="960947"/>
                  </a:lnTo>
                  <a:lnTo>
                    <a:pt x="775817" y="953273"/>
                  </a:lnTo>
                  <a:lnTo>
                    <a:pt x="780923" y="944013"/>
                  </a:lnTo>
                  <a:lnTo>
                    <a:pt x="788290" y="943056"/>
                  </a:lnTo>
                  <a:lnTo>
                    <a:pt x="793030" y="948920"/>
                  </a:lnTo>
                  <a:lnTo>
                    <a:pt x="794046" y="951807"/>
                  </a:lnTo>
                  <a:lnTo>
                    <a:pt x="794881" y="953385"/>
                  </a:lnTo>
                  <a:lnTo>
                    <a:pt x="795307" y="960086"/>
                  </a:lnTo>
                  <a:lnTo>
                    <a:pt x="789066" y="964858"/>
                  </a:lnTo>
                  <a:close/>
                </a:path>
                <a:path w="2224405" h="1250315">
                  <a:moveTo>
                    <a:pt x="959551" y="301344"/>
                  </a:moveTo>
                  <a:lnTo>
                    <a:pt x="955027" y="298427"/>
                  </a:lnTo>
                  <a:lnTo>
                    <a:pt x="953079" y="292279"/>
                  </a:lnTo>
                  <a:lnTo>
                    <a:pt x="954072" y="289466"/>
                  </a:lnTo>
                  <a:lnTo>
                    <a:pt x="958610" y="285075"/>
                  </a:lnTo>
                  <a:lnTo>
                    <a:pt x="961073" y="283483"/>
                  </a:lnTo>
                  <a:lnTo>
                    <a:pt x="967620" y="284709"/>
                  </a:lnTo>
                  <a:lnTo>
                    <a:pt x="969822" y="286819"/>
                  </a:lnTo>
                  <a:lnTo>
                    <a:pt x="971867" y="292683"/>
                  </a:lnTo>
                  <a:lnTo>
                    <a:pt x="971181" y="295742"/>
                  </a:lnTo>
                  <a:lnTo>
                    <a:pt x="966836" y="299339"/>
                  </a:lnTo>
                  <a:lnTo>
                    <a:pt x="964724" y="300417"/>
                  </a:lnTo>
                  <a:lnTo>
                    <a:pt x="963529" y="301179"/>
                  </a:lnTo>
                  <a:lnTo>
                    <a:pt x="959551" y="301344"/>
                  </a:lnTo>
                  <a:close/>
                </a:path>
                <a:path w="2224405" h="1250315">
                  <a:moveTo>
                    <a:pt x="437886" y="301269"/>
                  </a:moveTo>
                  <a:lnTo>
                    <a:pt x="429578" y="301269"/>
                  </a:lnTo>
                  <a:lnTo>
                    <a:pt x="425293" y="296647"/>
                  </a:lnTo>
                  <a:lnTo>
                    <a:pt x="425532" y="286908"/>
                  </a:lnTo>
                  <a:lnTo>
                    <a:pt x="429787" y="283161"/>
                  </a:lnTo>
                  <a:lnTo>
                    <a:pt x="439566" y="284537"/>
                  </a:lnTo>
                  <a:lnTo>
                    <a:pt x="443141" y="288315"/>
                  </a:lnTo>
                  <a:lnTo>
                    <a:pt x="442663" y="296976"/>
                  </a:lnTo>
                  <a:lnTo>
                    <a:pt x="437886" y="301269"/>
                  </a:lnTo>
                  <a:close/>
                </a:path>
                <a:path w="2224405" h="1250315">
                  <a:moveTo>
                    <a:pt x="2040823" y="325098"/>
                  </a:moveTo>
                  <a:lnTo>
                    <a:pt x="2038606" y="324994"/>
                  </a:lnTo>
                  <a:lnTo>
                    <a:pt x="2033264" y="322017"/>
                  </a:lnTo>
                  <a:lnTo>
                    <a:pt x="2031560" y="318075"/>
                  </a:lnTo>
                  <a:lnTo>
                    <a:pt x="2032300" y="314226"/>
                  </a:lnTo>
                  <a:lnTo>
                    <a:pt x="2048575" y="317211"/>
                  </a:lnTo>
                  <a:lnTo>
                    <a:pt x="2047432" y="320505"/>
                  </a:lnTo>
                  <a:lnTo>
                    <a:pt x="2044879" y="323758"/>
                  </a:lnTo>
                  <a:lnTo>
                    <a:pt x="2040823" y="325098"/>
                  </a:lnTo>
                  <a:close/>
                </a:path>
                <a:path w="2224405" h="1250315">
                  <a:moveTo>
                    <a:pt x="1426164" y="676908"/>
                  </a:moveTo>
                  <a:lnTo>
                    <a:pt x="1423686" y="676676"/>
                  </a:lnTo>
                  <a:lnTo>
                    <a:pt x="1418804" y="673909"/>
                  </a:lnTo>
                  <a:lnTo>
                    <a:pt x="1416236" y="672203"/>
                  </a:lnTo>
                  <a:lnTo>
                    <a:pt x="1416296" y="663916"/>
                  </a:lnTo>
                  <a:lnTo>
                    <a:pt x="1420611" y="659205"/>
                  </a:lnTo>
                  <a:lnTo>
                    <a:pt x="1430456" y="658486"/>
                  </a:lnTo>
                  <a:lnTo>
                    <a:pt x="1435397" y="665300"/>
                  </a:lnTo>
                  <a:lnTo>
                    <a:pt x="1431882" y="672137"/>
                  </a:lnTo>
                  <a:lnTo>
                    <a:pt x="1430039" y="673909"/>
                  </a:lnTo>
                  <a:lnTo>
                    <a:pt x="1426164" y="676908"/>
                  </a:lnTo>
                  <a:close/>
                </a:path>
                <a:path w="2224405" h="1250315">
                  <a:moveTo>
                    <a:pt x="853434" y="942323"/>
                  </a:moveTo>
                  <a:lnTo>
                    <a:pt x="847238" y="941665"/>
                  </a:lnTo>
                  <a:lnTo>
                    <a:pt x="842528" y="934642"/>
                  </a:lnTo>
                  <a:lnTo>
                    <a:pt x="843140" y="929159"/>
                  </a:lnTo>
                  <a:lnTo>
                    <a:pt x="848044" y="925075"/>
                  </a:lnTo>
                  <a:lnTo>
                    <a:pt x="850299" y="924238"/>
                  </a:lnTo>
                  <a:lnTo>
                    <a:pt x="851791" y="923414"/>
                  </a:lnTo>
                  <a:lnTo>
                    <a:pt x="853717" y="923863"/>
                  </a:lnTo>
                  <a:lnTo>
                    <a:pt x="854964" y="923908"/>
                  </a:lnTo>
                  <a:lnTo>
                    <a:pt x="861697" y="927386"/>
                  </a:lnTo>
                  <a:lnTo>
                    <a:pt x="862376" y="935150"/>
                  </a:lnTo>
                  <a:lnTo>
                    <a:pt x="853434" y="942323"/>
                  </a:lnTo>
                  <a:close/>
                </a:path>
                <a:path w="2224405" h="1250315">
                  <a:moveTo>
                    <a:pt x="42558" y="653631"/>
                  </a:moveTo>
                  <a:lnTo>
                    <a:pt x="45904" y="643449"/>
                  </a:lnTo>
                  <a:lnTo>
                    <a:pt x="46130" y="643975"/>
                  </a:lnTo>
                  <a:lnTo>
                    <a:pt x="46450" y="644502"/>
                  </a:lnTo>
                  <a:lnTo>
                    <a:pt x="46935" y="647964"/>
                  </a:lnTo>
                  <a:lnTo>
                    <a:pt x="45094" y="651479"/>
                  </a:lnTo>
                  <a:lnTo>
                    <a:pt x="42558" y="653631"/>
                  </a:lnTo>
                  <a:close/>
                </a:path>
                <a:path w="2224405" h="1250315">
                  <a:moveTo>
                    <a:pt x="1992759" y="500693"/>
                  </a:moveTo>
                  <a:lnTo>
                    <a:pt x="1988399" y="496975"/>
                  </a:lnTo>
                  <a:lnTo>
                    <a:pt x="1988213" y="487028"/>
                  </a:lnTo>
                  <a:lnTo>
                    <a:pt x="1992400" y="482660"/>
                  </a:lnTo>
                  <a:lnTo>
                    <a:pt x="2001179" y="482211"/>
                  </a:lnTo>
                  <a:lnTo>
                    <a:pt x="2005679" y="486025"/>
                  </a:lnTo>
                  <a:lnTo>
                    <a:pt x="2006823" y="494283"/>
                  </a:lnTo>
                  <a:lnTo>
                    <a:pt x="2002596" y="499444"/>
                  </a:lnTo>
                  <a:lnTo>
                    <a:pt x="1992759" y="500693"/>
                  </a:lnTo>
                  <a:close/>
                </a:path>
                <a:path w="2224405" h="1250315">
                  <a:moveTo>
                    <a:pt x="1120152" y="191112"/>
                  </a:moveTo>
                  <a:lnTo>
                    <a:pt x="1111575" y="190866"/>
                  </a:lnTo>
                  <a:lnTo>
                    <a:pt x="1107291" y="186011"/>
                  </a:lnTo>
                  <a:lnTo>
                    <a:pt x="1108275" y="177777"/>
                  </a:lnTo>
                  <a:lnTo>
                    <a:pt x="1113657" y="172966"/>
                  </a:lnTo>
                  <a:lnTo>
                    <a:pt x="1121675" y="173700"/>
                  </a:lnTo>
                  <a:lnTo>
                    <a:pt x="1125586" y="178240"/>
                  </a:lnTo>
                  <a:lnTo>
                    <a:pt x="1125064" y="186766"/>
                  </a:lnTo>
                  <a:lnTo>
                    <a:pt x="1120152" y="191112"/>
                  </a:lnTo>
                  <a:close/>
                </a:path>
                <a:path w="2224405" h="1250315">
                  <a:moveTo>
                    <a:pt x="962104" y="214552"/>
                  </a:moveTo>
                  <a:lnTo>
                    <a:pt x="957132" y="213042"/>
                  </a:lnTo>
                  <a:lnTo>
                    <a:pt x="952541" y="204351"/>
                  </a:lnTo>
                  <a:lnTo>
                    <a:pt x="953997" y="199773"/>
                  </a:lnTo>
                  <a:lnTo>
                    <a:pt x="963357" y="193879"/>
                  </a:lnTo>
                  <a:lnTo>
                    <a:pt x="970800" y="196931"/>
                  </a:lnTo>
                  <a:lnTo>
                    <a:pt x="972054" y="203079"/>
                  </a:lnTo>
                  <a:lnTo>
                    <a:pt x="971875" y="204216"/>
                  </a:lnTo>
                  <a:lnTo>
                    <a:pt x="972061" y="205637"/>
                  </a:lnTo>
                  <a:lnTo>
                    <a:pt x="969994" y="208285"/>
                  </a:lnTo>
                  <a:lnTo>
                    <a:pt x="968344" y="210095"/>
                  </a:lnTo>
                  <a:lnTo>
                    <a:pt x="962104" y="214552"/>
                  </a:lnTo>
                  <a:close/>
                </a:path>
                <a:path w="2224405" h="1250315">
                  <a:moveTo>
                    <a:pt x="298603" y="257619"/>
                  </a:moveTo>
                  <a:lnTo>
                    <a:pt x="293393" y="253027"/>
                  </a:lnTo>
                  <a:lnTo>
                    <a:pt x="293304" y="244336"/>
                  </a:lnTo>
                  <a:lnTo>
                    <a:pt x="298319" y="239968"/>
                  </a:lnTo>
                  <a:lnTo>
                    <a:pt x="306964" y="239609"/>
                  </a:lnTo>
                  <a:lnTo>
                    <a:pt x="310136" y="242555"/>
                  </a:lnTo>
                  <a:lnTo>
                    <a:pt x="311413" y="251748"/>
                  </a:lnTo>
                  <a:lnTo>
                    <a:pt x="307838" y="256930"/>
                  </a:lnTo>
                  <a:lnTo>
                    <a:pt x="298603" y="257619"/>
                  </a:lnTo>
                  <a:close/>
                </a:path>
                <a:path w="2224405" h="1250315">
                  <a:moveTo>
                    <a:pt x="1120928" y="588628"/>
                  </a:moveTo>
                  <a:lnTo>
                    <a:pt x="1112463" y="587933"/>
                  </a:lnTo>
                  <a:lnTo>
                    <a:pt x="1108186" y="584066"/>
                  </a:lnTo>
                  <a:lnTo>
                    <a:pt x="1107358" y="575345"/>
                  </a:lnTo>
                  <a:lnTo>
                    <a:pt x="1113112" y="570708"/>
                  </a:lnTo>
                  <a:lnTo>
                    <a:pt x="1121279" y="570618"/>
                  </a:lnTo>
                  <a:lnTo>
                    <a:pt x="1126011" y="574649"/>
                  </a:lnTo>
                  <a:lnTo>
                    <a:pt x="1125392" y="580514"/>
                  </a:lnTo>
                  <a:lnTo>
                    <a:pt x="1125101" y="584852"/>
                  </a:lnTo>
                  <a:lnTo>
                    <a:pt x="1120928" y="588628"/>
                  </a:lnTo>
                  <a:close/>
                </a:path>
                <a:path w="2224405" h="1250315">
                  <a:moveTo>
                    <a:pt x="1199919" y="1029884"/>
                  </a:moveTo>
                  <a:lnTo>
                    <a:pt x="1195537" y="1025905"/>
                  </a:lnTo>
                  <a:lnTo>
                    <a:pt x="1196044" y="1016564"/>
                  </a:lnTo>
                  <a:lnTo>
                    <a:pt x="1200643" y="1012031"/>
                  </a:lnTo>
                  <a:lnTo>
                    <a:pt x="1209070" y="1011665"/>
                  </a:lnTo>
                  <a:lnTo>
                    <a:pt x="1213153" y="1015561"/>
                  </a:lnTo>
                  <a:lnTo>
                    <a:pt x="1213504" y="1024829"/>
                  </a:lnTo>
                  <a:lnTo>
                    <a:pt x="1209944" y="1029092"/>
                  </a:lnTo>
                  <a:lnTo>
                    <a:pt x="1199919" y="1029884"/>
                  </a:lnTo>
                  <a:close/>
                </a:path>
                <a:path w="2224405" h="1250315">
                  <a:moveTo>
                    <a:pt x="79726" y="566624"/>
                  </a:moveTo>
                  <a:lnTo>
                    <a:pt x="74757" y="562337"/>
                  </a:lnTo>
                  <a:lnTo>
                    <a:pt x="73881" y="560896"/>
                  </a:lnTo>
                  <a:lnTo>
                    <a:pt x="73533" y="559374"/>
                  </a:lnTo>
                  <a:lnTo>
                    <a:pt x="75832" y="552377"/>
                  </a:lnTo>
                  <a:lnTo>
                    <a:pt x="77930" y="549854"/>
                  </a:lnTo>
                  <a:lnTo>
                    <a:pt x="80492" y="548521"/>
                  </a:lnTo>
                  <a:lnTo>
                    <a:pt x="83667" y="548718"/>
                  </a:lnTo>
                  <a:lnTo>
                    <a:pt x="86250" y="548995"/>
                  </a:lnTo>
                  <a:lnTo>
                    <a:pt x="88445" y="550812"/>
                  </a:lnTo>
                  <a:lnTo>
                    <a:pt x="91251" y="556108"/>
                  </a:lnTo>
                  <a:lnTo>
                    <a:pt x="90773" y="559742"/>
                  </a:lnTo>
                  <a:lnTo>
                    <a:pt x="84623" y="566340"/>
                  </a:lnTo>
                  <a:lnTo>
                    <a:pt x="79726" y="566624"/>
                  </a:lnTo>
                  <a:close/>
                </a:path>
                <a:path w="2224405" h="1250315">
                  <a:moveTo>
                    <a:pt x="1023806" y="367507"/>
                  </a:moveTo>
                  <a:lnTo>
                    <a:pt x="1019305" y="362503"/>
                  </a:lnTo>
                  <a:lnTo>
                    <a:pt x="1019910" y="353206"/>
                  </a:lnTo>
                  <a:lnTo>
                    <a:pt x="1023552" y="349960"/>
                  </a:lnTo>
                  <a:lnTo>
                    <a:pt x="1033510" y="349990"/>
                  </a:lnTo>
                  <a:lnTo>
                    <a:pt x="1037899" y="354552"/>
                  </a:lnTo>
                  <a:lnTo>
                    <a:pt x="1036518" y="363289"/>
                  </a:lnTo>
                  <a:lnTo>
                    <a:pt x="1032226" y="367275"/>
                  </a:lnTo>
                  <a:lnTo>
                    <a:pt x="1023806" y="367507"/>
                  </a:lnTo>
                  <a:close/>
                </a:path>
                <a:path w="2224405" h="1250315">
                  <a:moveTo>
                    <a:pt x="1690665" y="545473"/>
                  </a:moveTo>
                  <a:lnTo>
                    <a:pt x="1681073" y="542331"/>
                  </a:lnTo>
                  <a:lnTo>
                    <a:pt x="1679080" y="538142"/>
                  </a:lnTo>
                  <a:lnTo>
                    <a:pt x="1681491" y="529436"/>
                  </a:lnTo>
                  <a:lnTo>
                    <a:pt x="1685425" y="526550"/>
                  </a:lnTo>
                  <a:lnTo>
                    <a:pt x="1694816" y="526729"/>
                  </a:lnTo>
                  <a:lnTo>
                    <a:pt x="1698839" y="533476"/>
                  </a:lnTo>
                  <a:lnTo>
                    <a:pt x="1695212" y="543558"/>
                  </a:lnTo>
                  <a:lnTo>
                    <a:pt x="1690665" y="545473"/>
                  </a:lnTo>
                  <a:close/>
                </a:path>
                <a:path w="2224405" h="1250315">
                  <a:moveTo>
                    <a:pt x="1099236" y="169474"/>
                  </a:moveTo>
                  <a:lnTo>
                    <a:pt x="1090883" y="168958"/>
                  </a:lnTo>
                  <a:lnTo>
                    <a:pt x="1086666" y="165084"/>
                  </a:lnTo>
                  <a:lnTo>
                    <a:pt x="1085770" y="157021"/>
                  </a:lnTo>
                  <a:lnTo>
                    <a:pt x="1090473" y="151771"/>
                  </a:lnTo>
                  <a:lnTo>
                    <a:pt x="1098923" y="151329"/>
                  </a:lnTo>
                  <a:lnTo>
                    <a:pt x="1103125" y="155316"/>
                  </a:lnTo>
                  <a:lnTo>
                    <a:pt x="1103446" y="164560"/>
                  </a:lnTo>
                  <a:lnTo>
                    <a:pt x="1099236" y="169474"/>
                  </a:lnTo>
                  <a:close/>
                </a:path>
                <a:path w="2224405" h="1250315">
                  <a:moveTo>
                    <a:pt x="1817639" y="367881"/>
                  </a:moveTo>
                  <a:lnTo>
                    <a:pt x="1813712" y="364979"/>
                  </a:lnTo>
                  <a:lnTo>
                    <a:pt x="1812458" y="361216"/>
                  </a:lnTo>
                  <a:lnTo>
                    <a:pt x="1812563" y="355136"/>
                  </a:lnTo>
                  <a:lnTo>
                    <a:pt x="1816922" y="350319"/>
                  </a:lnTo>
                  <a:lnTo>
                    <a:pt x="1822595" y="349997"/>
                  </a:lnTo>
                  <a:lnTo>
                    <a:pt x="1823745" y="350700"/>
                  </a:lnTo>
                  <a:lnTo>
                    <a:pt x="1826014" y="351620"/>
                  </a:lnTo>
                  <a:lnTo>
                    <a:pt x="1830336" y="355749"/>
                  </a:lnTo>
                  <a:lnTo>
                    <a:pt x="1830366" y="359593"/>
                  </a:lnTo>
                  <a:lnTo>
                    <a:pt x="1826790" y="366161"/>
                  </a:lnTo>
                  <a:lnTo>
                    <a:pt x="1824274" y="367657"/>
                  </a:lnTo>
                  <a:lnTo>
                    <a:pt x="1817639" y="367881"/>
                  </a:lnTo>
                  <a:close/>
                </a:path>
                <a:path w="2224405" h="1250315">
                  <a:moveTo>
                    <a:pt x="901722" y="720804"/>
                  </a:moveTo>
                  <a:lnTo>
                    <a:pt x="891316" y="720760"/>
                  </a:lnTo>
                  <a:lnTo>
                    <a:pt x="887383" y="717013"/>
                  </a:lnTo>
                  <a:lnTo>
                    <a:pt x="887696" y="706564"/>
                  </a:lnTo>
                  <a:lnTo>
                    <a:pt x="891832" y="702570"/>
                  </a:lnTo>
                  <a:lnTo>
                    <a:pt x="901371" y="703295"/>
                  </a:lnTo>
                  <a:lnTo>
                    <a:pt x="904992" y="706773"/>
                  </a:lnTo>
                  <a:lnTo>
                    <a:pt x="905291" y="716557"/>
                  </a:lnTo>
                  <a:lnTo>
                    <a:pt x="901722" y="720804"/>
                  </a:lnTo>
                  <a:close/>
                </a:path>
                <a:path w="2224405" h="1250315">
                  <a:moveTo>
                    <a:pt x="1231390" y="787132"/>
                  </a:moveTo>
                  <a:lnTo>
                    <a:pt x="1222000" y="786759"/>
                  </a:lnTo>
                  <a:lnTo>
                    <a:pt x="1217968" y="782824"/>
                  </a:lnTo>
                  <a:lnTo>
                    <a:pt x="1217453" y="773296"/>
                  </a:lnTo>
                  <a:lnTo>
                    <a:pt x="1222103" y="769175"/>
                  </a:lnTo>
                  <a:lnTo>
                    <a:pt x="1232174" y="769294"/>
                  </a:lnTo>
                  <a:lnTo>
                    <a:pt x="1235876" y="773879"/>
                  </a:lnTo>
                  <a:lnTo>
                    <a:pt x="1235100" y="783714"/>
                  </a:lnTo>
                  <a:lnTo>
                    <a:pt x="1231390" y="787132"/>
                  </a:lnTo>
                  <a:close/>
                </a:path>
                <a:path w="2224405" h="1250315">
                  <a:moveTo>
                    <a:pt x="2060456" y="874096"/>
                  </a:moveTo>
                  <a:lnTo>
                    <a:pt x="2057887" y="872817"/>
                  </a:lnTo>
                  <a:lnTo>
                    <a:pt x="2054461" y="867984"/>
                  </a:lnTo>
                  <a:lnTo>
                    <a:pt x="2054364" y="865576"/>
                  </a:lnTo>
                  <a:lnTo>
                    <a:pt x="2056402" y="861791"/>
                  </a:lnTo>
                  <a:lnTo>
                    <a:pt x="2057663" y="860355"/>
                  </a:lnTo>
                  <a:lnTo>
                    <a:pt x="2062434" y="856302"/>
                  </a:lnTo>
                  <a:lnTo>
                    <a:pt x="2067218" y="857035"/>
                  </a:lnTo>
                  <a:lnTo>
                    <a:pt x="2072996" y="864216"/>
                  </a:lnTo>
                  <a:lnTo>
                    <a:pt x="2072391" y="869271"/>
                  </a:lnTo>
                  <a:lnTo>
                    <a:pt x="2067226" y="872876"/>
                  </a:lnTo>
                  <a:lnTo>
                    <a:pt x="2065449" y="873385"/>
                  </a:lnTo>
                  <a:lnTo>
                    <a:pt x="2064434" y="873834"/>
                  </a:lnTo>
                  <a:lnTo>
                    <a:pt x="2060456" y="874096"/>
                  </a:lnTo>
                  <a:close/>
                </a:path>
                <a:path w="2224405" h="1250315">
                  <a:moveTo>
                    <a:pt x="1750800" y="1051598"/>
                  </a:moveTo>
                  <a:lnTo>
                    <a:pt x="1746052" y="1046586"/>
                  </a:lnTo>
                  <a:lnTo>
                    <a:pt x="1747128" y="1037730"/>
                  </a:lnTo>
                  <a:lnTo>
                    <a:pt x="1752316" y="1033078"/>
                  </a:lnTo>
                  <a:lnTo>
                    <a:pt x="1760311" y="1034776"/>
                  </a:lnTo>
                  <a:lnTo>
                    <a:pt x="1763834" y="1039480"/>
                  </a:lnTo>
                  <a:lnTo>
                    <a:pt x="1763140" y="1047117"/>
                  </a:lnTo>
                  <a:lnTo>
                    <a:pt x="1758646" y="1050917"/>
                  </a:lnTo>
                  <a:lnTo>
                    <a:pt x="1750800" y="1051598"/>
                  </a:lnTo>
                  <a:close/>
                </a:path>
                <a:path w="2224405" h="1250315">
                  <a:moveTo>
                    <a:pt x="1577099" y="1051777"/>
                  </a:moveTo>
                  <a:lnTo>
                    <a:pt x="1574889" y="1050946"/>
                  </a:lnTo>
                  <a:lnTo>
                    <a:pt x="1571187" y="1046160"/>
                  </a:lnTo>
                  <a:lnTo>
                    <a:pt x="1570642" y="1043153"/>
                  </a:lnTo>
                  <a:lnTo>
                    <a:pt x="1573009" y="1036489"/>
                  </a:lnTo>
                  <a:lnTo>
                    <a:pt x="1576240" y="1034657"/>
                  </a:lnTo>
                  <a:lnTo>
                    <a:pt x="1583682" y="1033587"/>
                  </a:lnTo>
                  <a:lnTo>
                    <a:pt x="1588042" y="1038605"/>
                  </a:lnTo>
                  <a:lnTo>
                    <a:pt x="1587228" y="1046728"/>
                  </a:lnTo>
                  <a:lnTo>
                    <a:pt x="1583682" y="1050760"/>
                  </a:lnTo>
                  <a:lnTo>
                    <a:pt x="1577099" y="1051777"/>
                  </a:lnTo>
                  <a:close/>
                </a:path>
                <a:path w="2224405" h="1250315">
                  <a:moveTo>
                    <a:pt x="1486807" y="1051739"/>
                  </a:moveTo>
                  <a:lnTo>
                    <a:pt x="1482716" y="1049032"/>
                  </a:lnTo>
                  <a:lnTo>
                    <a:pt x="1480984" y="1041373"/>
                  </a:lnTo>
                  <a:lnTo>
                    <a:pt x="1484283" y="1035845"/>
                  </a:lnTo>
                  <a:lnTo>
                    <a:pt x="1492749" y="1033557"/>
                  </a:lnTo>
                  <a:lnTo>
                    <a:pt x="1498466" y="1037603"/>
                  </a:lnTo>
                  <a:lnTo>
                    <a:pt x="1499250" y="1042151"/>
                  </a:lnTo>
                  <a:lnTo>
                    <a:pt x="1500146" y="1046287"/>
                  </a:lnTo>
                  <a:lnTo>
                    <a:pt x="1494809" y="1050932"/>
                  </a:lnTo>
                  <a:lnTo>
                    <a:pt x="1486807" y="1051739"/>
                  </a:lnTo>
                  <a:close/>
                </a:path>
                <a:path w="2224405" h="1250315">
                  <a:moveTo>
                    <a:pt x="679485" y="544455"/>
                  </a:moveTo>
                  <a:lnTo>
                    <a:pt x="673708" y="544261"/>
                  </a:lnTo>
                  <a:lnTo>
                    <a:pt x="672775" y="543691"/>
                  </a:lnTo>
                  <a:lnTo>
                    <a:pt x="670856" y="543123"/>
                  </a:lnTo>
                  <a:lnTo>
                    <a:pt x="665624" y="535839"/>
                  </a:lnTo>
                  <a:lnTo>
                    <a:pt x="669252" y="527731"/>
                  </a:lnTo>
                  <a:lnTo>
                    <a:pt x="680949" y="526444"/>
                  </a:lnTo>
                  <a:lnTo>
                    <a:pt x="685890" y="531957"/>
                  </a:lnTo>
                  <a:lnTo>
                    <a:pt x="683666" y="541268"/>
                  </a:lnTo>
                  <a:lnTo>
                    <a:pt x="679485" y="544455"/>
                  </a:lnTo>
                  <a:close/>
                </a:path>
                <a:path w="2224405" h="1250315">
                  <a:moveTo>
                    <a:pt x="1885858" y="1228426"/>
                  </a:moveTo>
                  <a:lnTo>
                    <a:pt x="1882857" y="1228021"/>
                  </a:lnTo>
                  <a:lnTo>
                    <a:pt x="1878185" y="1223931"/>
                  </a:lnTo>
                  <a:lnTo>
                    <a:pt x="1876490" y="1221365"/>
                  </a:lnTo>
                  <a:lnTo>
                    <a:pt x="1877961" y="1213990"/>
                  </a:lnTo>
                  <a:lnTo>
                    <a:pt x="1881088" y="1212076"/>
                  </a:lnTo>
                  <a:lnTo>
                    <a:pt x="1888485" y="1209772"/>
                  </a:lnTo>
                  <a:lnTo>
                    <a:pt x="1894785" y="1214851"/>
                  </a:lnTo>
                  <a:lnTo>
                    <a:pt x="1895114" y="1221731"/>
                  </a:lnTo>
                  <a:lnTo>
                    <a:pt x="1891934" y="1226137"/>
                  </a:lnTo>
                  <a:lnTo>
                    <a:pt x="1885858" y="1228426"/>
                  </a:lnTo>
                  <a:close/>
                </a:path>
                <a:path w="2224405" h="1250315">
                  <a:moveTo>
                    <a:pt x="1160686" y="527237"/>
                  </a:moveTo>
                  <a:lnTo>
                    <a:pt x="1159356" y="527237"/>
                  </a:lnTo>
                  <a:lnTo>
                    <a:pt x="1159946" y="527162"/>
                  </a:lnTo>
                  <a:lnTo>
                    <a:pt x="1160686" y="527237"/>
                  </a:lnTo>
                  <a:close/>
                </a:path>
                <a:path w="2224405" h="1250315">
                  <a:moveTo>
                    <a:pt x="1161962" y="544627"/>
                  </a:moveTo>
                  <a:lnTo>
                    <a:pt x="1155601" y="544029"/>
                  </a:lnTo>
                  <a:lnTo>
                    <a:pt x="1153660" y="542705"/>
                  </a:lnTo>
                  <a:lnTo>
                    <a:pt x="1150107" y="535539"/>
                  </a:lnTo>
                  <a:lnTo>
                    <a:pt x="1152921" y="529100"/>
                  </a:lnTo>
                  <a:lnTo>
                    <a:pt x="1158737" y="527229"/>
                  </a:lnTo>
                  <a:lnTo>
                    <a:pt x="1159356" y="527237"/>
                  </a:lnTo>
                  <a:lnTo>
                    <a:pt x="1160686" y="527237"/>
                  </a:lnTo>
                  <a:lnTo>
                    <a:pt x="1164514" y="527626"/>
                  </a:lnTo>
                  <a:lnTo>
                    <a:pt x="1168971" y="532503"/>
                  </a:lnTo>
                  <a:lnTo>
                    <a:pt x="1168583" y="537993"/>
                  </a:lnTo>
                  <a:lnTo>
                    <a:pt x="1167963" y="539123"/>
                  </a:lnTo>
                  <a:lnTo>
                    <a:pt x="1165156" y="543355"/>
                  </a:lnTo>
                  <a:lnTo>
                    <a:pt x="1161962" y="544627"/>
                  </a:lnTo>
                  <a:close/>
                </a:path>
                <a:path w="2224405" h="1250315">
                  <a:moveTo>
                    <a:pt x="1117594" y="147968"/>
                  </a:moveTo>
                  <a:lnTo>
                    <a:pt x="1113837" y="147847"/>
                  </a:lnTo>
                  <a:lnTo>
                    <a:pt x="1111691" y="146740"/>
                  </a:lnTo>
                  <a:lnTo>
                    <a:pt x="1110156" y="145092"/>
                  </a:lnTo>
                  <a:lnTo>
                    <a:pt x="1119975" y="146893"/>
                  </a:lnTo>
                  <a:lnTo>
                    <a:pt x="1118815" y="147523"/>
                  </a:lnTo>
                  <a:lnTo>
                    <a:pt x="1117594" y="147968"/>
                  </a:lnTo>
                  <a:close/>
                </a:path>
                <a:path w="2224405" h="1250315">
                  <a:moveTo>
                    <a:pt x="936806" y="147043"/>
                  </a:moveTo>
                  <a:lnTo>
                    <a:pt x="932544" y="143004"/>
                  </a:lnTo>
                  <a:lnTo>
                    <a:pt x="931678" y="135001"/>
                  </a:lnTo>
                  <a:lnTo>
                    <a:pt x="936217" y="129849"/>
                  </a:lnTo>
                  <a:lnTo>
                    <a:pt x="940688" y="129497"/>
                  </a:lnTo>
                  <a:lnTo>
                    <a:pt x="945943" y="129444"/>
                  </a:lnTo>
                  <a:lnTo>
                    <a:pt x="951235" y="134979"/>
                  </a:lnTo>
                  <a:lnTo>
                    <a:pt x="936806" y="147043"/>
                  </a:lnTo>
                  <a:close/>
                </a:path>
                <a:path w="2224405" h="1250315">
                  <a:moveTo>
                    <a:pt x="451098" y="147373"/>
                  </a:moveTo>
                  <a:lnTo>
                    <a:pt x="447105" y="143775"/>
                  </a:lnTo>
                  <a:lnTo>
                    <a:pt x="447366" y="134844"/>
                  </a:lnTo>
                  <a:lnTo>
                    <a:pt x="451920" y="129616"/>
                  </a:lnTo>
                  <a:lnTo>
                    <a:pt x="460153" y="129885"/>
                  </a:lnTo>
                  <a:lnTo>
                    <a:pt x="465117" y="135570"/>
                  </a:lnTo>
                  <a:lnTo>
                    <a:pt x="463960" y="143303"/>
                  </a:lnTo>
                  <a:lnTo>
                    <a:pt x="459534" y="147058"/>
                  </a:lnTo>
                  <a:lnTo>
                    <a:pt x="451098" y="147373"/>
                  </a:lnTo>
                  <a:close/>
                </a:path>
                <a:path w="2224405" h="1250315">
                  <a:moveTo>
                    <a:pt x="1074954" y="588554"/>
                  </a:moveTo>
                  <a:lnTo>
                    <a:pt x="1066631" y="587738"/>
                  </a:lnTo>
                  <a:lnTo>
                    <a:pt x="1063652" y="584530"/>
                  </a:lnTo>
                  <a:lnTo>
                    <a:pt x="1063585" y="580484"/>
                  </a:lnTo>
                  <a:lnTo>
                    <a:pt x="1063458" y="576960"/>
                  </a:lnTo>
                  <a:lnTo>
                    <a:pt x="1064958" y="573894"/>
                  </a:lnTo>
                  <a:lnTo>
                    <a:pt x="1069490" y="571546"/>
                  </a:lnTo>
                  <a:lnTo>
                    <a:pt x="1070811" y="571104"/>
                  </a:lnTo>
                  <a:lnTo>
                    <a:pt x="1075492" y="572009"/>
                  </a:lnTo>
                  <a:lnTo>
                    <a:pt x="1078671" y="573797"/>
                  </a:lnTo>
                  <a:lnTo>
                    <a:pt x="1080963" y="578688"/>
                  </a:lnTo>
                  <a:lnTo>
                    <a:pt x="1081209" y="581074"/>
                  </a:lnTo>
                  <a:lnTo>
                    <a:pt x="1078246" y="586085"/>
                  </a:lnTo>
                  <a:lnTo>
                    <a:pt x="1074954" y="588554"/>
                  </a:lnTo>
                  <a:close/>
                </a:path>
                <a:path w="2224405" h="1250315">
                  <a:moveTo>
                    <a:pt x="1422701" y="589511"/>
                  </a:moveTo>
                  <a:lnTo>
                    <a:pt x="1415311" y="583998"/>
                  </a:lnTo>
                  <a:lnTo>
                    <a:pt x="1414721" y="578756"/>
                  </a:lnTo>
                  <a:lnTo>
                    <a:pt x="1419065" y="573303"/>
                  </a:lnTo>
                  <a:lnTo>
                    <a:pt x="1420760" y="571351"/>
                  </a:lnTo>
                  <a:lnTo>
                    <a:pt x="1423492" y="571366"/>
                  </a:lnTo>
                  <a:lnTo>
                    <a:pt x="1427508" y="571471"/>
                  </a:lnTo>
                  <a:lnTo>
                    <a:pt x="1431718" y="574552"/>
                  </a:lnTo>
                  <a:lnTo>
                    <a:pt x="1433793" y="580925"/>
                  </a:lnTo>
                  <a:lnTo>
                    <a:pt x="1432838" y="583094"/>
                  </a:lnTo>
                  <a:lnTo>
                    <a:pt x="1428142" y="588965"/>
                  </a:lnTo>
                  <a:lnTo>
                    <a:pt x="1422701" y="589511"/>
                  </a:lnTo>
                  <a:close/>
                </a:path>
                <a:path w="2224405" h="1250315">
                  <a:moveTo>
                    <a:pt x="1026971" y="589706"/>
                  </a:moveTo>
                  <a:lnTo>
                    <a:pt x="1022231" y="588135"/>
                  </a:lnTo>
                  <a:lnTo>
                    <a:pt x="1017983" y="581957"/>
                  </a:lnTo>
                  <a:lnTo>
                    <a:pt x="1017783" y="580117"/>
                  </a:lnTo>
                  <a:lnTo>
                    <a:pt x="1022507" y="571560"/>
                  </a:lnTo>
                  <a:lnTo>
                    <a:pt x="1030151" y="570334"/>
                  </a:lnTo>
                  <a:lnTo>
                    <a:pt x="1036003" y="576669"/>
                  </a:lnTo>
                  <a:lnTo>
                    <a:pt x="1036421" y="577880"/>
                  </a:lnTo>
                  <a:lnTo>
                    <a:pt x="1037019" y="578927"/>
                  </a:lnTo>
                  <a:lnTo>
                    <a:pt x="1037549" y="581957"/>
                  </a:lnTo>
                  <a:lnTo>
                    <a:pt x="1034846" y="586459"/>
                  </a:lnTo>
                  <a:lnTo>
                    <a:pt x="1026971" y="589706"/>
                  </a:lnTo>
                  <a:close/>
                </a:path>
                <a:path w="2224405" h="1250315">
                  <a:moveTo>
                    <a:pt x="1756474" y="744260"/>
                  </a:moveTo>
                  <a:lnTo>
                    <a:pt x="1750375" y="743034"/>
                  </a:lnTo>
                  <a:lnTo>
                    <a:pt x="1747807" y="741538"/>
                  </a:lnTo>
                  <a:lnTo>
                    <a:pt x="1744956" y="734207"/>
                  </a:lnTo>
                  <a:lnTo>
                    <a:pt x="1746277" y="729930"/>
                  </a:lnTo>
                  <a:lnTo>
                    <a:pt x="1752010" y="725307"/>
                  </a:lnTo>
                  <a:lnTo>
                    <a:pt x="1754384" y="725270"/>
                  </a:lnTo>
                  <a:lnTo>
                    <a:pt x="1760482" y="727992"/>
                  </a:lnTo>
                  <a:lnTo>
                    <a:pt x="1763237" y="731889"/>
                  </a:lnTo>
                  <a:lnTo>
                    <a:pt x="1762744" y="735075"/>
                  </a:lnTo>
                  <a:lnTo>
                    <a:pt x="1762274" y="736257"/>
                  </a:lnTo>
                  <a:lnTo>
                    <a:pt x="1761744" y="738022"/>
                  </a:lnTo>
                  <a:lnTo>
                    <a:pt x="1759235" y="742809"/>
                  </a:lnTo>
                  <a:lnTo>
                    <a:pt x="1756474" y="744260"/>
                  </a:lnTo>
                  <a:close/>
                </a:path>
                <a:path w="2224405" h="1250315">
                  <a:moveTo>
                    <a:pt x="276038" y="279773"/>
                  </a:moveTo>
                  <a:lnTo>
                    <a:pt x="272029" y="277410"/>
                  </a:lnTo>
                  <a:lnTo>
                    <a:pt x="270103" y="268808"/>
                  </a:lnTo>
                  <a:lnTo>
                    <a:pt x="274888" y="262152"/>
                  </a:lnTo>
                  <a:lnTo>
                    <a:pt x="283533" y="262129"/>
                  </a:lnTo>
                  <a:lnTo>
                    <a:pt x="288220" y="266938"/>
                  </a:lnTo>
                  <a:lnTo>
                    <a:pt x="289213" y="275405"/>
                  </a:lnTo>
                  <a:lnTo>
                    <a:pt x="285361" y="279414"/>
                  </a:lnTo>
                  <a:lnTo>
                    <a:pt x="276038" y="279773"/>
                  </a:lnTo>
                  <a:close/>
                </a:path>
                <a:path w="2224405" h="1250315">
                  <a:moveTo>
                    <a:pt x="1467667" y="1030221"/>
                  </a:moveTo>
                  <a:lnTo>
                    <a:pt x="1463032" y="1028957"/>
                  </a:lnTo>
                  <a:lnTo>
                    <a:pt x="1459367" y="1023407"/>
                  </a:lnTo>
                  <a:lnTo>
                    <a:pt x="1459404" y="1020408"/>
                  </a:lnTo>
                  <a:lnTo>
                    <a:pt x="1462375" y="1014828"/>
                  </a:lnTo>
                  <a:lnTo>
                    <a:pt x="1464555" y="1012742"/>
                  </a:lnTo>
                  <a:lnTo>
                    <a:pt x="1472019" y="1011448"/>
                  </a:lnTo>
                  <a:lnTo>
                    <a:pt x="1477401" y="1016429"/>
                  </a:lnTo>
                  <a:lnTo>
                    <a:pt x="1477349" y="1023923"/>
                  </a:lnTo>
                  <a:lnTo>
                    <a:pt x="1474236" y="1027798"/>
                  </a:lnTo>
                  <a:lnTo>
                    <a:pt x="1467667" y="1030221"/>
                  </a:lnTo>
                  <a:close/>
                </a:path>
                <a:path w="2224405" h="1250315">
                  <a:moveTo>
                    <a:pt x="701566" y="744096"/>
                  </a:moveTo>
                  <a:lnTo>
                    <a:pt x="693034" y="743677"/>
                  </a:lnTo>
                  <a:lnTo>
                    <a:pt x="688928" y="738591"/>
                  </a:lnTo>
                  <a:lnTo>
                    <a:pt x="690272" y="729975"/>
                  </a:lnTo>
                  <a:lnTo>
                    <a:pt x="695035" y="725801"/>
                  </a:lnTo>
                  <a:lnTo>
                    <a:pt x="702514" y="726294"/>
                  </a:lnTo>
                  <a:lnTo>
                    <a:pt x="707418" y="732398"/>
                  </a:lnTo>
                  <a:lnTo>
                    <a:pt x="706589" y="740042"/>
                  </a:lnTo>
                  <a:lnTo>
                    <a:pt x="701566" y="744096"/>
                  </a:lnTo>
                  <a:close/>
                </a:path>
                <a:path w="2224405" h="1250315">
                  <a:moveTo>
                    <a:pt x="982206" y="237522"/>
                  </a:moveTo>
                  <a:lnTo>
                    <a:pt x="974555" y="230469"/>
                  </a:lnTo>
                  <a:lnTo>
                    <a:pt x="974741" y="224425"/>
                  </a:lnTo>
                  <a:lnTo>
                    <a:pt x="980467" y="218405"/>
                  </a:lnTo>
                  <a:lnTo>
                    <a:pt x="983713" y="217739"/>
                  </a:lnTo>
                  <a:lnTo>
                    <a:pt x="990275" y="221104"/>
                  </a:lnTo>
                  <a:lnTo>
                    <a:pt x="992746" y="224171"/>
                  </a:lnTo>
                  <a:lnTo>
                    <a:pt x="992962" y="228749"/>
                  </a:lnTo>
                  <a:lnTo>
                    <a:pt x="992560" y="229885"/>
                  </a:lnTo>
                  <a:lnTo>
                    <a:pt x="992380" y="231111"/>
                  </a:lnTo>
                  <a:lnTo>
                    <a:pt x="988409" y="236901"/>
                  </a:lnTo>
                  <a:lnTo>
                    <a:pt x="982206" y="237522"/>
                  </a:lnTo>
                  <a:close/>
                </a:path>
                <a:path w="2224405" h="1250315">
                  <a:moveTo>
                    <a:pt x="1318055" y="478830"/>
                  </a:moveTo>
                  <a:lnTo>
                    <a:pt x="1309223" y="477275"/>
                  </a:lnTo>
                  <a:lnTo>
                    <a:pt x="1307208" y="475106"/>
                  </a:lnTo>
                  <a:lnTo>
                    <a:pt x="1305237" y="469317"/>
                  </a:lnTo>
                  <a:lnTo>
                    <a:pt x="1306454" y="465666"/>
                  </a:lnTo>
                  <a:lnTo>
                    <a:pt x="1309679" y="463169"/>
                  </a:lnTo>
                  <a:lnTo>
                    <a:pt x="1310732" y="462548"/>
                  </a:lnTo>
                  <a:lnTo>
                    <a:pt x="1317121" y="458928"/>
                  </a:lnTo>
                  <a:lnTo>
                    <a:pt x="1323361" y="462413"/>
                  </a:lnTo>
                  <a:lnTo>
                    <a:pt x="1323443" y="474126"/>
                  </a:lnTo>
                  <a:lnTo>
                    <a:pt x="1318055" y="478830"/>
                  </a:lnTo>
                  <a:close/>
                </a:path>
                <a:path w="2224405" h="1250315">
                  <a:moveTo>
                    <a:pt x="1838726" y="433445"/>
                  </a:moveTo>
                  <a:lnTo>
                    <a:pt x="1834330" y="429564"/>
                  </a:lnTo>
                  <a:lnTo>
                    <a:pt x="1834240" y="421538"/>
                  </a:lnTo>
                  <a:lnTo>
                    <a:pt x="1838793" y="416437"/>
                  </a:lnTo>
                  <a:lnTo>
                    <a:pt x="1846572" y="415360"/>
                  </a:lnTo>
                  <a:lnTo>
                    <a:pt x="1851767" y="420050"/>
                  </a:lnTo>
                  <a:lnTo>
                    <a:pt x="1851378" y="428390"/>
                  </a:lnTo>
                  <a:lnTo>
                    <a:pt x="1847184" y="433049"/>
                  </a:lnTo>
                  <a:lnTo>
                    <a:pt x="1838726" y="433445"/>
                  </a:lnTo>
                  <a:close/>
                </a:path>
                <a:path w="2224405" h="1250315">
                  <a:moveTo>
                    <a:pt x="1552488" y="501269"/>
                  </a:moveTo>
                  <a:lnTo>
                    <a:pt x="1548359" y="497776"/>
                  </a:lnTo>
                  <a:lnTo>
                    <a:pt x="1547546" y="489990"/>
                  </a:lnTo>
                  <a:lnTo>
                    <a:pt x="1548442" y="486594"/>
                  </a:lnTo>
                  <a:lnTo>
                    <a:pt x="1552264" y="483333"/>
                  </a:lnTo>
                  <a:lnTo>
                    <a:pt x="1553458" y="482817"/>
                  </a:lnTo>
                  <a:lnTo>
                    <a:pt x="1558699" y="481875"/>
                  </a:lnTo>
                  <a:lnTo>
                    <a:pt x="1564901" y="486601"/>
                  </a:lnTo>
                  <a:lnTo>
                    <a:pt x="1564581" y="494357"/>
                  </a:lnTo>
                  <a:lnTo>
                    <a:pt x="1563327" y="497873"/>
                  </a:lnTo>
                  <a:lnTo>
                    <a:pt x="1559072" y="500655"/>
                  </a:lnTo>
                  <a:lnTo>
                    <a:pt x="1557825" y="500864"/>
                  </a:lnTo>
                  <a:lnTo>
                    <a:pt x="1556705" y="501261"/>
                  </a:lnTo>
                  <a:lnTo>
                    <a:pt x="1552488" y="501269"/>
                  </a:lnTo>
                  <a:close/>
                </a:path>
                <a:path w="2224405" h="1250315">
                  <a:moveTo>
                    <a:pt x="2081289" y="765517"/>
                  </a:moveTo>
                  <a:lnTo>
                    <a:pt x="2077728" y="761897"/>
                  </a:lnTo>
                  <a:lnTo>
                    <a:pt x="2076669" y="760117"/>
                  </a:lnTo>
                  <a:lnTo>
                    <a:pt x="2075967" y="753767"/>
                  </a:lnTo>
                  <a:lnTo>
                    <a:pt x="2078586" y="750438"/>
                  </a:lnTo>
                  <a:lnTo>
                    <a:pt x="2083237" y="747424"/>
                  </a:lnTo>
                  <a:lnTo>
                    <a:pt x="2084648" y="747626"/>
                  </a:lnTo>
                  <a:lnTo>
                    <a:pt x="2086680" y="747626"/>
                  </a:lnTo>
                  <a:lnTo>
                    <a:pt x="2089955" y="748224"/>
                  </a:lnTo>
                  <a:lnTo>
                    <a:pt x="2093755" y="752413"/>
                  </a:lnTo>
                  <a:lnTo>
                    <a:pt x="2093785" y="759099"/>
                  </a:lnTo>
                  <a:lnTo>
                    <a:pt x="2090784" y="763138"/>
                  </a:lnTo>
                  <a:lnTo>
                    <a:pt x="2084440" y="765307"/>
                  </a:lnTo>
                  <a:lnTo>
                    <a:pt x="2081289" y="765517"/>
                  </a:lnTo>
                  <a:close/>
                </a:path>
                <a:path w="2224405" h="1250315">
                  <a:moveTo>
                    <a:pt x="2086680" y="747626"/>
                  </a:moveTo>
                  <a:lnTo>
                    <a:pt x="2084648" y="747626"/>
                  </a:lnTo>
                  <a:lnTo>
                    <a:pt x="2085820" y="747469"/>
                  </a:lnTo>
                  <a:lnTo>
                    <a:pt x="2086680" y="747626"/>
                  </a:lnTo>
                  <a:close/>
                </a:path>
                <a:path w="2224405" h="1250315">
                  <a:moveTo>
                    <a:pt x="1823961" y="500610"/>
                  </a:moveTo>
                  <a:lnTo>
                    <a:pt x="1814324" y="499818"/>
                  </a:lnTo>
                  <a:lnTo>
                    <a:pt x="1811653" y="495704"/>
                  </a:lnTo>
                  <a:lnTo>
                    <a:pt x="1812608" y="485883"/>
                  </a:lnTo>
                  <a:lnTo>
                    <a:pt x="1817437" y="482644"/>
                  </a:lnTo>
                  <a:lnTo>
                    <a:pt x="1824924" y="482742"/>
                  </a:lnTo>
                  <a:lnTo>
                    <a:pt x="1829955" y="488337"/>
                  </a:lnTo>
                  <a:lnTo>
                    <a:pt x="1828806" y="497170"/>
                  </a:lnTo>
                  <a:lnTo>
                    <a:pt x="1823961" y="500610"/>
                  </a:lnTo>
                  <a:close/>
                </a:path>
                <a:path w="2224405" h="1250315">
                  <a:moveTo>
                    <a:pt x="636034" y="852959"/>
                  </a:moveTo>
                  <a:lnTo>
                    <a:pt x="625509" y="852442"/>
                  </a:lnTo>
                  <a:lnTo>
                    <a:pt x="621508" y="845345"/>
                  </a:lnTo>
                  <a:lnTo>
                    <a:pt x="625912" y="838957"/>
                  </a:lnTo>
                  <a:lnTo>
                    <a:pt x="627756" y="837185"/>
                  </a:lnTo>
                  <a:lnTo>
                    <a:pt x="633765" y="833773"/>
                  </a:lnTo>
                  <a:lnTo>
                    <a:pt x="640162" y="837379"/>
                  </a:lnTo>
                  <a:lnTo>
                    <a:pt x="641416" y="846968"/>
                  </a:lnTo>
                  <a:lnTo>
                    <a:pt x="636034" y="852959"/>
                  </a:lnTo>
                  <a:close/>
                </a:path>
                <a:path w="2224405" h="1250315">
                  <a:moveTo>
                    <a:pt x="1957085" y="456482"/>
                  </a:moveTo>
                  <a:lnTo>
                    <a:pt x="1948031" y="455389"/>
                  </a:lnTo>
                  <a:lnTo>
                    <a:pt x="1944269" y="451329"/>
                  </a:lnTo>
                  <a:lnTo>
                    <a:pt x="1944186" y="442480"/>
                  </a:lnTo>
                  <a:lnTo>
                    <a:pt x="1949441" y="437783"/>
                  </a:lnTo>
                  <a:lnTo>
                    <a:pt x="1958571" y="439549"/>
                  </a:lnTo>
                  <a:lnTo>
                    <a:pt x="1962213" y="443438"/>
                  </a:lnTo>
                  <a:lnTo>
                    <a:pt x="1961340" y="452638"/>
                  </a:lnTo>
                  <a:lnTo>
                    <a:pt x="1957085" y="456482"/>
                  </a:lnTo>
                  <a:close/>
                </a:path>
                <a:path w="2224405" h="1250315">
                  <a:moveTo>
                    <a:pt x="1991541" y="456138"/>
                  </a:moveTo>
                  <a:lnTo>
                    <a:pt x="1988116" y="452263"/>
                  </a:lnTo>
                  <a:lnTo>
                    <a:pt x="1988399" y="443737"/>
                  </a:lnTo>
                  <a:lnTo>
                    <a:pt x="1992617" y="438913"/>
                  </a:lnTo>
                  <a:lnTo>
                    <a:pt x="2000612" y="439160"/>
                  </a:lnTo>
                  <a:lnTo>
                    <a:pt x="2005732" y="443707"/>
                  </a:lnTo>
                  <a:lnTo>
                    <a:pt x="2005553" y="451808"/>
                  </a:lnTo>
                  <a:lnTo>
                    <a:pt x="2000544" y="456018"/>
                  </a:lnTo>
                  <a:lnTo>
                    <a:pt x="1991541" y="456138"/>
                  </a:lnTo>
                  <a:close/>
                </a:path>
                <a:path w="2224405" h="1250315">
                  <a:moveTo>
                    <a:pt x="1912231" y="1162547"/>
                  </a:moveTo>
                  <a:lnTo>
                    <a:pt x="1903049" y="1161095"/>
                  </a:lnTo>
                  <a:lnTo>
                    <a:pt x="1900093" y="1157895"/>
                  </a:lnTo>
                  <a:lnTo>
                    <a:pt x="1900235" y="1149577"/>
                  </a:lnTo>
                  <a:lnTo>
                    <a:pt x="1904825" y="1144267"/>
                  </a:lnTo>
                  <a:lnTo>
                    <a:pt x="1913081" y="1144544"/>
                  </a:lnTo>
                  <a:lnTo>
                    <a:pt x="1917964" y="1150139"/>
                  </a:lnTo>
                  <a:lnTo>
                    <a:pt x="1916933" y="1159293"/>
                  </a:lnTo>
                  <a:lnTo>
                    <a:pt x="1912231" y="1162547"/>
                  </a:lnTo>
                  <a:close/>
                </a:path>
                <a:path w="2224405" h="1250315">
                  <a:moveTo>
                    <a:pt x="304247" y="214284"/>
                  </a:moveTo>
                  <a:lnTo>
                    <a:pt x="295647" y="212339"/>
                  </a:lnTo>
                  <a:lnTo>
                    <a:pt x="293124" y="209437"/>
                  </a:lnTo>
                  <a:lnTo>
                    <a:pt x="293080" y="203797"/>
                  </a:lnTo>
                  <a:lnTo>
                    <a:pt x="293318" y="201927"/>
                  </a:lnTo>
                  <a:lnTo>
                    <a:pt x="294864" y="197993"/>
                  </a:lnTo>
                  <a:lnTo>
                    <a:pt x="296842" y="196385"/>
                  </a:lnTo>
                  <a:lnTo>
                    <a:pt x="304239" y="195405"/>
                  </a:lnTo>
                  <a:lnTo>
                    <a:pt x="310241" y="200402"/>
                  </a:lnTo>
                  <a:lnTo>
                    <a:pt x="310770" y="205338"/>
                  </a:lnTo>
                  <a:lnTo>
                    <a:pt x="310546" y="206490"/>
                  </a:lnTo>
                  <a:lnTo>
                    <a:pt x="310532" y="207739"/>
                  </a:lnTo>
                  <a:lnTo>
                    <a:pt x="308255" y="212675"/>
                  </a:lnTo>
                  <a:lnTo>
                    <a:pt x="304247" y="214284"/>
                  </a:lnTo>
                  <a:close/>
                </a:path>
                <a:path w="2224405" h="1250315">
                  <a:moveTo>
                    <a:pt x="166353" y="479264"/>
                  </a:moveTo>
                  <a:lnTo>
                    <a:pt x="161725" y="476041"/>
                  </a:lnTo>
                  <a:lnTo>
                    <a:pt x="160858" y="466691"/>
                  </a:lnTo>
                  <a:lnTo>
                    <a:pt x="163830" y="462249"/>
                  </a:lnTo>
                  <a:lnTo>
                    <a:pt x="171690" y="460132"/>
                  </a:lnTo>
                  <a:lnTo>
                    <a:pt x="177841" y="464694"/>
                  </a:lnTo>
                  <a:lnTo>
                    <a:pt x="178386" y="469092"/>
                  </a:lnTo>
                  <a:lnTo>
                    <a:pt x="179103" y="472234"/>
                  </a:lnTo>
                  <a:lnTo>
                    <a:pt x="175586" y="478000"/>
                  </a:lnTo>
                  <a:lnTo>
                    <a:pt x="166353" y="479264"/>
                  </a:lnTo>
                  <a:close/>
                </a:path>
                <a:path w="2224405" h="1250315">
                  <a:moveTo>
                    <a:pt x="1534566" y="521972"/>
                  </a:moveTo>
                  <a:lnTo>
                    <a:pt x="1531303" y="521703"/>
                  </a:lnTo>
                  <a:lnTo>
                    <a:pt x="1527817" y="518711"/>
                  </a:lnTo>
                  <a:lnTo>
                    <a:pt x="1525862" y="512533"/>
                  </a:lnTo>
                  <a:lnTo>
                    <a:pt x="1526988" y="510304"/>
                  </a:lnTo>
                  <a:lnTo>
                    <a:pt x="1529698" y="507057"/>
                  </a:lnTo>
                  <a:lnTo>
                    <a:pt x="1531184" y="505659"/>
                  </a:lnTo>
                  <a:lnTo>
                    <a:pt x="1534386" y="504537"/>
                  </a:lnTo>
                  <a:lnTo>
                    <a:pt x="1536626" y="504439"/>
                  </a:lnTo>
                  <a:lnTo>
                    <a:pt x="1541567" y="506908"/>
                  </a:lnTo>
                  <a:lnTo>
                    <a:pt x="1543306" y="510154"/>
                  </a:lnTo>
                  <a:lnTo>
                    <a:pt x="1543328" y="517050"/>
                  </a:lnTo>
                  <a:lnTo>
                    <a:pt x="1539701" y="520887"/>
                  </a:lnTo>
                  <a:lnTo>
                    <a:pt x="1535775" y="521882"/>
                  </a:lnTo>
                  <a:lnTo>
                    <a:pt x="1535163" y="521896"/>
                  </a:lnTo>
                  <a:lnTo>
                    <a:pt x="1534566" y="521972"/>
                  </a:lnTo>
                  <a:close/>
                </a:path>
                <a:path w="2224405" h="1250315">
                  <a:moveTo>
                    <a:pt x="850888" y="855524"/>
                  </a:moveTo>
                  <a:lnTo>
                    <a:pt x="842722" y="848434"/>
                  </a:lnTo>
                  <a:lnTo>
                    <a:pt x="842454" y="841875"/>
                  </a:lnTo>
                  <a:lnTo>
                    <a:pt x="848119" y="834955"/>
                  </a:lnTo>
                  <a:lnTo>
                    <a:pt x="852911" y="834365"/>
                  </a:lnTo>
                  <a:lnTo>
                    <a:pt x="858330" y="838665"/>
                  </a:lnTo>
                  <a:lnTo>
                    <a:pt x="859808" y="840610"/>
                  </a:lnTo>
                  <a:lnTo>
                    <a:pt x="861690" y="843378"/>
                  </a:lnTo>
                  <a:lnTo>
                    <a:pt x="861466" y="844769"/>
                  </a:lnTo>
                  <a:lnTo>
                    <a:pt x="861600" y="845906"/>
                  </a:lnTo>
                  <a:lnTo>
                    <a:pt x="860263" y="852338"/>
                  </a:lnTo>
                  <a:lnTo>
                    <a:pt x="850888" y="855524"/>
                  </a:lnTo>
                  <a:close/>
                </a:path>
                <a:path w="2224405" h="1250315">
                  <a:moveTo>
                    <a:pt x="1091644" y="654769"/>
                  </a:moveTo>
                  <a:lnTo>
                    <a:pt x="1088099" y="652032"/>
                  </a:lnTo>
                  <a:lnTo>
                    <a:pt x="1086577" y="645517"/>
                  </a:lnTo>
                  <a:lnTo>
                    <a:pt x="1087009" y="642652"/>
                  </a:lnTo>
                  <a:lnTo>
                    <a:pt x="1089599" y="637776"/>
                  </a:lnTo>
                  <a:lnTo>
                    <a:pt x="1091167" y="636153"/>
                  </a:lnTo>
                  <a:lnTo>
                    <a:pt x="1096982" y="635420"/>
                  </a:lnTo>
                  <a:lnTo>
                    <a:pt x="1099355" y="636571"/>
                  </a:lnTo>
                  <a:lnTo>
                    <a:pt x="1101976" y="641830"/>
                  </a:lnTo>
                  <a:lnTo>
                    <a:pt x="1102693" y="644058"/>
                  </a:lnTo>
                  <a:lnTo>
                    <a:pt x="1103095" y="645053"/>
                  </a:lnTo>
                  <a:lnTo>
                    <a:pt x="1103088" y="650319"/>
                  </a:lnTo>
                  <a:lnTo>
                    <a:pt x="1099228" y="654208"/>
                  </a:lnTo>
                  <a:lnTo>
                    <a:pt x="1091644" y="654769"/>
                  </a:lnTo>
                  <a:close/>
                </a:path>
                <a:path w="2224405" h="1250315">
                  <a:moveTo>
                    <a:pt x="854695" y="721268"/>
                  </a:moveTo>
                  <a:lnTo>
                    <a:pt x="845223" y="720266"/>
                  </a:lnTo>
                  <a:lnTo>
                    <a:pt x="842386" y="715457"/>
                  </a:lnTo>
                  <a:lnTo>
                    <a:pt x="844260" y="706429"/>
                  </a:lnTo>
                  <a:lnTo>
                    <a:pt x="848612" y="703138"/>
                  </a:lnTo>
                  <a:lnTo>
                    <a:pt x="856860" y="704320"/>
                  </a:lnTo>
                  <a:lnTo>
                    <a:pt x="861384" y="709091"/>
                  </a:lnTo>
                  <a:lnTo>
                    <a:pt x="860816" y="713250"/>
                  </a:lnTo>
                  <a:lnTo>
                    <a:pt x="859711" y="719205"/>
                  </a:lnTo>
                  <a:lnTo>
                    <a:pt x="854695" y="721268"/>
                  </a:lnTo>
                  <a:close/>
                </a:path>
                <a:path w="2224405" h="1250315">
                  <a:moveTo>
                    <a:pt x="833310" y="919653"/>
                  </a:moveTo>
                  <a:lnTo>
                    <a:pt x="824441" y="919010"/>
                  </a:lnTo>
                  <a:lnTo>
                    <a:pt x="821433" y="915689"/>
                  </a:lnTo>
                  <a:lnTo>
                    <a:pt x="821478" y="907103"/>
                  </a:lnTo>
                  <a:lnTo>
                    <a:pt x="825882" y="901822"/>
                  </a:lnTo>
                  <a:lnTo>
                    <a:pt x="834197" y="901792"/>
                  </a:lnTo>
                  <a:lnTo>
                    <a:pt x="839266" y="907379"/>
                  </a:lnTo>
                  <a:lnTo>
                    <a:pt x="838273" y="916092"/>
                  </a:lnTo>
                  <a:lnTo>
                    <a:pt x="833310" y="919653"/>
                  </a:lnTo>
                  <a:close/>
                </a:path>
                <a:path w="2224405" h="1250315">
                  <a:moveTo>
                    <a:pt x="1953599" y="720446"/>
                  </a:moveTo>
                  <a:lnTo>
                    <a:pt x="1949509" y="719638"/>
                  </a:lnTo>
                  <a:lnTo>
                    <a:pt x="1944612" y="714672"/>
                  </a:lnTo>
                  <a:lnTo>
                    <a:pt x="1943933" y="711030"/>
                  </a:lnTo>
                  <a:lnTo>
                    <a:pt x="1947060" y="706803"/>
                  </a:lnTo>
                  <a:lnTo>
                    <a:pt x="1948733" y="704910"/>
                  </a:lnTo>
                  <a:lnTo>
                    <a:pt x="1954569" y="701351"/>
                  </a:lnTo>
                  <a:lnTo>
                    <a:pt x="1961123" y="705090"/>
                  </a:lnTo>
                  <a:lnTo>
                    <a:pt x="1961638" y="709825"/>
                  </a:lnTo>
                  <a:lnTo>
                    <a:pt x="1961721" y="713639"/>
                  </a:lnTo>
                  <a:lnTo>
                    <a:pt x="1959840" y="716557"/>
                  </a:lnTo>
                  <a:lnTo>
                    <a:pt x="1953599" y="720446"/>
                  </a:lnTo>
                  <a:close/>
                </a:path>
                <a:path w="2224405" h="1250315">
                  <a:moveTo>
                    <a:pt x="1993565" y="719690"/>
                  </a:moveTo>
                  <a:lnTo>
                    <a:pt x="1990161" y="717274"/>
                  </a:lnTo>
                  <a:lnTo>
                    <a:pt x="1987608" y="710281"/>
                  </a:lnTo>
                  <a:lnTo>
                    <a:pt x="1989235" y="706504"/>
                  </a:lnTo>
                  <a:lnTo>
                    <a:pt x="1993938" y="704014"/>
                  </a:lnTo>
                  <a:lnTo>
                    <a:pt x="1995349" y="703347"/>
                  </a:lnTo>
                  <a:lnTo>
                    <a:pt x="1999118" y="704560"/>
                  </a:lnTo>
                  <a:lnTo>
                    <a:pt x="2001888" y="705741"/>
                  </a:lnTo>
                  <a:lnTo>
                    <a:pt x="2006321" y="708142"/>
                  </a:lnTo>
                  <a:lnTo>
                    <a:pt x="2006896" y="711912"/>
                  </a:lnTo>
                  <a:lnTo>
                    <a:pt x="2003881" y="717140"/>
                  </a:lnTo>
                  <a:lnTo>
                    <a:pt x="2001149" y="719309"/>
                  </a:lnTo>
                  <a:lnTo>
                    <a:pt x="1993565" y="719690"/>
                  </a:lnTo>
                  <a:close/>
                </a:path>
                <a:path w="2224405" h="1250315">
                  <a:moveTo>
                    <a:pt x="744891" y="920288"/>
                  </a:moveTo>
                  <a:lnTo>
                    <a:pt x="741017" y="919914"/>
                  </a:lnTo>
                  <a:lnTo>
                    <a:pt x="734477" y="917513"/>
                  </a:lnTo>
                  <a:lnTo>
                    <a:pt x="732992" y="914686"/>
                  </a:lnTo>
                  <a:lnTo>
                    <a:pt x="732387" y="910453"/>
                  </a:lnTo>
                  <a:lnTo>
                    <a:pt x="732693" y="908942"/>
                  </a:lnTo>
                  <a:lnTo>
                    <a:pt x="735015" y="906444"/>
                  </a:lnTo>
                  <a:lnTo>
                    <a:pt x="736866" y="904836"/>
                  </a:lnTo>
                  <a:lnTo>
                    <a:pt x="741606" y="901859"/>
                  </a:lnTo>
                  <a:lnTo>
                    <a:pt x="744958" y="902330"/>
                  </a:lnTo>
                  <a:lnTo>
                    <a:pt x="748661" y="906549"/>
                  </a:lnTo>
                  <a:lnTo>
                    <a:pt x="749750" y="908733"/>
                  </a:lnTo>
                  <a:lnTo>
                    <a:pt x="751303" y="911127"/>
                  </a:lnTo>
                  <a:lnTo>
                    <a:pt x="750094" y="913407"/>
                  </a:lnTo>
                  <a:lnTo>
                    <a:pt x="749399" y="915905"/>
                  </a:lnTo>
                  <a:lnTo>
                    <a:pt x="744891" y="920288"/>
                  </a:lnTo>
                  <a:close/>
                </a:path>
                <a:path w="2224405" h="1250315">
                  <a:moveTo>
                    <a:pt x="1729683" y="809541"/>
                  </a:moveTo>
                  <a:lnTo>
                    <a:pt x="1723973" y="805644"/>
                  </a:lnTo>
                  <a:lnTo>
                    <a:pt x="1723062" y="800138"/>
                  </a:lnTo>
                  <a:lnTo>
                    <a:pt x="1727272" y="792128"/>
                  </a:lnTo>
                  <a:lnTo>
                    <a:pt x="1731825" y="790827"/>
                  </a:lnTo>
                  <a:lnTo>
                    <a:pt x="1738536" y="794619"/>
                  </a:lnTo>
                  <a:lnTo>
                    <a:pt x="1740730" y="796541"/>
                  </a:lnTo>
                  <a:lnTo>
                    <a:pt x="1741373" y="799757"/>
                  </a:lnTo>
                  <a:lnTo>
                    <a:pt x="1741201" y="800954"/>
                  </a:lnTo>
                  <a:lnTo>
                    <a:pt x="1741365" y="802315"/>
                  </a:lnTo>
                  <a:lnTo>
                    <a:pt x="1739880" y="804769"/>
                  </a:lnTo>
                  <a:lnTo>
                    <a:pt x="1738670" y="806234"/>
                  </a:lnTo>
                  <a:lnTo>
                    <a:pt x="1734438" y="809481"/>
                  </a:lnTo>
                  <a:lnTo>
                    <a:pt x="1729683" y="809541"/>
                  </a:lnTo>
                  <a:close/>
                </a:path>
                <a:path w="2224405" h="1250315">
                  <a:moveTo>
                    <a:pt x="59705" y="677754"/>
                  </a:moveTo>
                  <a:lnTo>
                    <a:pt x="51421" y="676556"/>
                  </a:lnTo>
                  <a:lnTo>
                    <a:pt x="49114" y="669960"/>
                  </a:lnTo>
                  <a:lnTo>
                    <a:pt x="54771" y="659578"/>
                  </a:lnTo>
                  <a:lnTo>
                    <a:pt x="60624" y="655973"/>
                  </a:lnTo>
                  <a:lnTo>
                    <a:pt x="68118" y="664933"/>
                  </a:lnTo>
                  <a:lnTo>
                    <a:pt x="68782" y="667207"/>
                  </a:lnTo>
                  <a:lnTo>
                    <a:pt x="65692" y="674043"/>
                  </a:lnTo>
                  <a:lnTo>
                    <a:pt x="63043" y="676930"/>
                  </a:lnTo>
                  <a:lnTo>
                    <a:pt x="60990" y="677214"/>
                  </a:lnTo>
                  <a:lnTo>
                    <a:pt x="59705" y="677754"/>
                  </a:lnTo>
                  <a:close/>
                </a:path>
                <a:path w="2224405" h="1250315">
                  <a:moveTo>
                    <a:pt x="213970" y="345892"/>
                  </a:moveTo>
                  <a:lnTo>
                    <a:pt x="209506" y="344747"/>
                  </a:lnTo>
                  <a:lnTo>
                    <a:pt x="205064" y="339669"/>
                  </a:lnTo>
                  <a:lnTo>
                    <a:pt x="204780" y="335936"/>
                  </a:lnTo>
                  <a:lnTo>
                    <a:pt x="208237" y="331546"/>
                  </a:lnTo>
                  <a:lnTo>
                    <a:pt x="210006" y="329690"/>
                  </a:lnTo>
                  <a:lnTo>
                    <a:pt x="216119" y="326385"/>
                  </a:lnTo>
                  <a:lnTo>
                    <a:pt x="222950" y="331022"/>
                  </a:lnTo>
                  <a:lnTo>
                    <a:pt x="222533" y="335936"/>
                  </a:lnTo>
                  <a:lnTo>
                    <a:pt x="222181" y="339369"/>
                  </a:lnTo>
                  <a:lnTo>
                    <a:pt x="220157" y="342263"/>
                  </a:lnTo>
                  <a:lnTo>
                    <a:pt x="213970" y="345892"/>
                  </a:lnTo>
                  <a:close/>
                </a:path>
                <a:path w="2224405" h="1250315">
                  <a:moveTo>
                    <a:pt x="677768" y="942039"/>
                  </a:moveTo>
                  <a:lnTo>
                    <a:pt x="665706" y="931186"/>
                  </a:lnTo>
                  <a:lnTo>
                    <a:pt x="667624" y="925869"/>
                  </a:lnTo>
                  <a:lnTo>
                    <a:pt x="671894" y="923078"/>
                  </a:lnTo>
                  <a:lnTo>
                    <a:pt x="679441" y="924081"/>
                  </a:lnTo>
                  <a:lnTo>
                    <a:pt x="683852" y="928523"/>
                  </a:lnTo>
                  <a:lnTo>
                    <a:pt x="684293" y="933183"/>
                  </a:lnTo>
                  <a:lnTo>
                    <a:pt x="683241" y="934896"/>
                  </a:lnTo>
                  <a:lnTo>
                    <a:pt x="682106" y="937768"/>
                  </a:lnTo>
                  <a:lnTo>
                    <a:pt x="677768" y="942039"/>
                  </a:lnTo>
                  <a:close/>
                </a:path>
                <a:path w="2224405" h="1250315">
                  <a:moveTo>
                    <a:pt x="1845870" y="346220"/>
                  </a:moveTo>
                  <a:lnTo>
                    <a:pt x="1836920" y="345442"/>
                  </a:lnTo>
                  <a:lnTo>
                    <a:pt x="1834053" y="342077"/>
                  </a:lnTo>
                  <a:lnTo>
                    <a:pt x="1834098" y="332862"/>
                  </a:lnTo>
                  <a:lnTo>
                    <a:pt x="1838159" y="328165"/>
                  </a:lnTo>
                  <a:lnTo>
                    <a:pt x="1847348" y="328248"/>
                  </a:lnTo>
                  <a:lnTo>
                    <a:pt x="1852155" y="333685"/>
                  </a:lnTo>
                  <a:lnTo>
                    <a:pt x="1850625" y="342869"/>
                  </a:lnTo>
                  <a:lnTo>
                    <a:pt x="1845870" y="346220"/>
                  </a:lnTo>
                  <a:close/>
                </a:path>
                <a:path w="2224405" h="1250315">
                  <a:moveTo>
                    <a:pt x="892809" y="676362"/>
                  </a:moveTo>
                  <a:lnTo>
                    <a:pt x="889354" y="674193"/>
                  </a:lnTo>
                  <a:lnTo>
                    <a:pt x="886509" y="669316"/>
                  </a:lnTo>
                  <a:lnTo>
                    <a:pt x="886263" y="667940"/>
                  </a:lnTo>
                  <a:lnTo>
                    <a:pt x="887173" y="662659"/>
                  </a:lnTo>
                  <a:lnTo>
                    <a:pt x="891332" y="658965"/>
                  </a:lnTo>
                  <a:lnTo>
                    <a:pt x="900163" y="658875"/>
                  </a:lnTo>
                  <a:lnTo>
                    <a:pt x="905642" y="664768"/>
                  </a:lnTo>
                  <a:lnTo>
                    <a:pt x="904783" y="672802"/>
                  </a:lnTo>
                  <a:lnTo>
                    <a:pt x="901065" y="676062"/>
                  </a:lnTo>
                  <a:lnTo>
                    <a:pt x="892809" y="676362"/>
                  </a:lnTo>
                  <a:close/>
                </a:path>
                <a:path w="2224405" h="1250315">
                  <a:moveTo>
                    <a:pt x="1030458" y="677185"/>
                  </a:moveTo>
                  <a:lnTo>
                    <a:pt x="1022336" y="675180"/>
                  </a:lnTo>
                  <a:lnTo>
                    <a:pt x="1019163" y="670521"/>
                  </a:lnTo>
                  <a:lnTo>
                    <a:pt x="1020619" y="661755"/>
                  </a:lnTo>
                  <a:lnTo>
                    <a:pt x="1025478" y="658277"/>
                  </a:lnTo>
                  <a:lnTo>
                    <a:pt x="1033943" y="659691"/>
                  </a:lnTo>
                  <a:lnTo>
                    <a:pt x="1037347" y="664582"/>
                  </a:lnTo>
                  <a:lnTo>
                    <a:pt x="1036608" y="672854"/>
                  </a:lnTo>
                  <a:lnTo>
                    <a:pt x="1030458" y="677185"/>
                  </a:lnTo>
                  <a:close/>
                </a:path>
                <a:path w="2224405" h="1250315">
                  <a:moveTo>
                    <a:pt x="1120659" y="677305"/>
                  </a:moveTo>
                  <a:lnTo>
                    <a:pt x="1109635" y="675794"/>
                  </a:lnTo>
                  <a:lnTo>
                    <a:pt x="1107007" y="672188"/>
                  </a:lnTo>
                  <a:lnTo>
                    <a:pt x="1108111" y="662645"/>
                  </a:lnTo>
                  <a:lnTo>
                    <a:pt x="1112680" y="658800"/>
                  </a:lnTo>
                  <a:lnTo>
                    <a:pt x="1120712" y="659496"/>
                  </a:lnTo>
                  <a:lnTo>
                    <a:pt x="1125310" y="664739"/>
                  </a:lnTo>
                  <a:lnTo>
                    <a:pt x="1124616" y="674306"/>
                  </a:lnTo>
                  <a:lnTo>
                    <a:pt x="1120659" y="677305"/>
                  </a:lnTo>
                  <a:close/>
                </a:path>
                <a:path w="2224405" h="1250315">
                  <a:moveTo>
                    <a:pt x="1340134" y="676572"/>
                  </a:moveTo>
                  <a:lnTo>
                    <a:pt x="1332976" y="676534"/>
                  </a:lnTo>
                  <a:lnTo>
                    <a:pt x="1330192" y="675390"/>
                  </a:lnTo>
                  <a:lnTo>
                    <a:pt x="1326593" y="668284"/>
                  </a:lnTo>
                  <a:lnTo>
                    <a:pt x="1327691" y="663483"/>
                  </a:lnTo>
                  <a:lnTo>
                    <a:pt x="1333782" y="659159"/>
                  </a:lnTo>
                  <a:lnTo>
                    <a:pt x="1336633" y="658351"/>
                  </a:lnTo>
                  <a:lnTo>
                    <a:pt x="1342687" y="662204"/>
                  </a:lnTo>
                  <a:lnTo>
                    <a:pt x="1345382" y="664642"/>
                  </a:lnTo>
                  <a:lnTo>
                    <a:pt x="1345113" y="668898"/>
                  </a:lnTo>
                  <a:lnTo>
                    <a:pt x="1344681" y="672540"/>
                  </a:lnTo>
                  <a:lnTo>
                    <a:pt x="1340134" y="676572"/>
                  </a:lnTo>
                  <a:close/>
                </a:path>
                <a:path w="2224405" h="1250315">
                  <a:moveTo>
                    <a:pt x="936082" y="368360"/>
                  </a:moveTo>
                  <a:lnTo>
                    <a:pt x="931491" y="365181"/>
                  </a:lnTo>
                  <a:lnTo>
                    <a:pt x="929789" y="356512"/>
                  </a:lnTo>
                  <a:lnTo>
                    <a:pt x="933245" y="351501"/>
                  </a:lnTo>
                  <a:lnTo>
                    <a:pt x="941233" y="349384"/>
                  </a:lnTo>
                  <a:lnTo>
                    <a:pt x="947264" y="353624"/>
                  </a:lnTo>
                  <a:lnTo>
                    <a:pt x="948279" y="362046"/>
                  </a:lnTo>
                  <a:lnTo>
                    <a:pt x="945010" y="366632"/>
                  </a:lnTo>
                  <a:lnTo>
                    <a:pt x="936082" y="368360"/>
                  </a:lnTo>
                  <a:close/>
                </a:path>
                <a:path w="2224405" h="1250315">
                  <a:moveTo>
                    <a:pt x="1054269" y="786564"/>
                  </a:moveTo>
                  <a:lnTo>
                    <a:pt x="1045797" y="786556"/>
                  </a:lnTo>
                  <a:lnTo>
                    <a:pt x="1041505" y="781956"/>
                  </a:lnTo>
                  <a:lnTo>
                    <a:pt x="1041915" y="773654"/>
                  </a:lnTo>
                  <a:lnTo>
                    <a:pt x="1047342" y="768763"/>
                  </a:lnTo>
                  <a:lnTo>
                    <a:pt x="1055881" y="770363"/>
                  </a:lnTo>
                  <a:lnTo>
                    <a:pt x="1059614" y="774253"/>
                  </a:lnTo>
                  <a:lnTo>
                    <a:pt x="1058883" y="782435"/>
                  </a:lnTo>
                  <a:lnTo>
                    <a:pt x="1054269" y="786564"/>
                  </a:lnTo>
                  <a:close/>
                </a:path>
                <a:path w="2224405" h="1250315">
                  <a:moveTo>
                    <a:pt x="475716" y="611740"/>
                  </a:moveTo>
                  <a:lnTo>
                    <a:pt x="470902" y="609362"/>
                  </a:lnTo>
                  <a:lnTo>
                    <a:pt x="468961" y="606399"/>
                  </a:lnTo>
                  <a:lnTo>
                    <a:pt x="469767" y="598217"/>
                  </a:lnTo>
                  <a:lnTo>
                    <a:pt x="473394" y="594403"/>
                  </a:lnTo>
                  <a:lnTo>
                    <a:pt x="477337" y="593820"/>
                  </a:lnTo>
                  <a:lnTo>
                    <a:pt x="480554" y="593894"/>
                  </a:lnTo>
                  <a:lnTo>
                    <a:pt x="482897" y="595420"/>
                  </a:lnTo>
                  <a:lnTo>
                    <a:pt x="486219" y="600214"/>
                  </a:lnTo>
                  <a:lnTo>
                    <a:pt x="486368" y="602315"/>
                  </a:lnTo>
                  <a:lnTo>
                    <a:pt x="483898" y="607492"/>
                  </a:lnTo>
                  <a:lnTo>
                    <a:pt x="482218" y="610035"/>
                  </a:lnTo>
                  <a:lnTo>
                    <a:pt x="477874" y="611725"/>
                  </a:lnTo>
                  <a:lnTo>
                    <a:pt x="475716" y="611740"/>
                  </a:lnTo>
                  <a:close/>
                </a:path>
                <a:path w="2224405" h="1250315">
                  <a:moveTo>
                    <a:pt x="1671034" y="875225"/>
                  </a:moveTo>
                  <a:lnTo>
                    <a:pt x="1662069" y="874978"/>
                  </a:lnTo>
                  <a:lnTo>
                    <a:pt x="1657679" y="870169"/>
                  </a:lnTo>
                  <a:lnTo>
                    <a:pt x="1658627" y="860857"/>
                  </a:lnTo>
                  <a:lnTo>
                    <a:pt x="1663039" y="857244"/>
                  </a:lnTo>
                  <a:lnTo>
                    <a:pt x="1672130" y="857753"/>
                  </a:lnTo>
                  <a:lnTo>
                    <a:pt x="1675915" y="863018"/>
                  </a:lnTo>
                  <a:lnTo>
                    <a:pt x="1675407" y="871740"/>
                  </a:lnTo>
                  <a:lnTo>
                    <a:pt x="1671034" y="875225"/>
                  </a:lnTo>
                  <a:close/>
                </a:path>
                <a:path w="2224405" h="1250315">
                  <a:moveTo>
                    <a:pt x="1097341" y="611022"/>
                  </a:moveTo>
                  <a:lnTo>
                    <a:pt x="1087763" y="609525"/>
                  </a:lnTo>
                  <a:lnTo>
                    <a:pt x="1085203" y="605891"/>
                  </a:lnTo>
                  <a:lnTo>
                    <a:pt x="1086002" y="595929"/>
                  </a:lnTo>
                  <a:lnTo>
                    <a:pt x="1091398" y="591919"/>
                  </a:lnTo>
                  <a:lnTo>
                    <a:pt x="1100192" y="594470"/>
                  </a:lnTo>
                  <a:lnTo>
                    <a:pt x="1103513" y="598875"/>
                  </a:lnTo>
                  <a:lnTo>
                    <a:pt x="1102319" y="607521"/>
                  </a:lnTo>
                  <a:lnTo>
                    <a:pt x="1097341" y="611022"/>
                  </a:lnTo>
                  <a:close/>
                </a:path>
                <a:path w="2224405" h="1250315">
                  <a:moveTo>
                    <a:pt x="2017899" y="700805"/>
                  </a:moveTo>
                  <a:lnTo>
                    <a:pt x="2011211" y="698097"/>
                  </a:lnTo>
                  <a:lnTo>
                    <a:pt x="2010137" y="695525"/>
                  </a:lnTo>
                  <a:lnTo>
                    <a:pt x="2009965" y="687327"/>
                  </a:lnTo>
                  <a:lnTo>
                    <a:pt x="2011763" y="684485"/>
                  </a:lnTo>
                  <a:lnTo>
                    <a:pt x="2017303" y="682301"/>
                  </a:lnTo>
                  <a:lnTo>
                    <a:pt x="2018512" y="682301"/>
                  </a:lnTo>
                  <a:lnTo>
                    <a:pt x="2019654" y="682121"/>
                  </a:lnTo>
                  <a:lnTo>
                    <a:pt x="2024080" y="682764"/>
                  </a:lnTo>
                  <a:lnTo>
                    <a:pt x="2028626" y="688321"/>
                  </a:lnTo>
                  <a:lnTo>
                    <a:pt x="2025610" y="694073"/>
                  </a:lnTo>
                  <a:lnTo>
                    <a:pt x="2024983" y="695771"/>
                  </a:lnTo>
                  <a:lnTo>
                    <a:pt x="2021916" y="700027"/>
                  </a:lnTo>
                  <a:lnTo>
                    <a:pt x="2017899" y="700805"/>
                  </a:lnTo>
                  <a:close/>
                </a:path>
                <a:path w="2224405" h="1250315">
                  <a:moveTo>
                    <a:pt x="1362080" y="787641"/>
                  </a:moveTo>
                  <a:lnTo>
                    <a:pt x="1353399" y="785921"/>
                  </a:lnTo>
                  <a:lnTo>
                    <a:pt x="1350196" y="781231"/>
                  </a:lnTo>
                  <a:lnTo>
                    <a:pt x="1351107" y="773303"/>
                  </a:lnTo>
                  <a:lnTo>
                    <a:pt x="1355639" y="769002"/>
                  </a:lnTo>
                  <a:lnTo>
                    <a:pt x="1363088" y="769713"/>
                  </a:lnTo>
                  <a:lnTo>
                    <a:pt x="1367365" y="773662"/>
                  </a:lnTo>
                  <a:lnTo>
                    <a:pt x="1367492" y="782645"/>
                  </a:lnTo>
                  <a:lnTo>
                    <a:pt x="1362080" y="787641"/>
                  </a:lnTo>
                  <a:close/>
                </a:path>
                <a:path w="2224405" h="1250315">
                  <a:moveTo>
                    <a:pt x="1313165" y="788165"/>
                  </a:moveTo>
                  <a:lnTo>
                    <a:pt x="1305282" y="783348"/>
                  </a:lnTo>
                  <a:lnTo>
                    <a:pt x="1305013" y="777327"/>
                  </a:lnTo>
                  <a:lnTo>
                    <a:pt x="1311783" y="768837"/>
                  </a:lnTo>
                  <a:lnTo>
                    <a:pt x="1315837" y="768434"/>
                  </a:lnTo>
                  <a:lnTo>
                    <a:pt x="1322152" y="774238"/>
                  </a:lnTo>
                  <a:lnTo>
                    <a:pt x="1323354" y="776676"/>
                  </a:lnTo>
                  <a:lnTo>
                    <a:pt x="1323377" y="779646"/>
                  </a:lnTo>
                  <a:lnTo>
                    <a:pt x="1322981" y="780752"/>
                  </a:lnTo>
                  <a:lnTo>
                    <a:pt x="1322749" y="781957"/>
                  </a:lnTo>
                  <a:lnTo>
                    <a:pt x="1319778" y="787043"/>
                  </a:lnTo>
                  <a:lnTo>
                    <a:pt x="1313165" y="788165"/>
                  </a:lnTo>
                  <a:close/>
                </a:path>
                <a:path w="2224405" h="1250315">
                  <a:moveTo>
                    <a:pt x="766579" y="984396"/>
                  </a:moveTo>
                  <a:lnTo>
                    <a:pt x="759221" y="982787"/>
                  </a:lnTo>
                  <a:lnTo>
                    <a:pt x="757289" y="981116"/>
                  </a:lnTo>
                  <a:lnTo>
                    <a:pt x="755828" y="978771"/>
                  </a:lnTo>
                  <a:lnTo>
                    <a:pt x="755990" y="972929"/>
                  </a:lnTo>
                  <a:lnTo>
                    <a:pt x="760454" y="968029"/>
                  </a:lnTo>
                  <a:lnTo>
                    <a:pt x="767963" y="967836"/>
                  </a:lnTo>
                  <a:lnTo>
                    <a:pt x="772517" y="971604"/>
                  </a:lnTo>
                  <a:lnTo>
                    <a:pt x="773639" y="979294"/>
                  </a:lnTo>
                  <a:lnTo>
                    <a:pt x="769957" y="983037"/>
                  </a:lnTo>
                  <a:lnTo>
                    <a:pt x="766579" y="984396"/>
                  </a:lnTo>
                  <a:close/>
                </a:path>
                <a:path w="2224405" h="1250315">
                  <a:moveTo>
                    <a:pt x="151369" y="322513"/>
                  </a:moveTo>
                  <a:lnTo>
                    <a:pt x="154833" y="311972"/>
                  </a:lnTo>
                  <a:lnTo>
                    <a:pt x="155530" y="313149"/>
                  </a:lnTo>
                  <a:lnTo>
                    <a:pt x="156073" y="314389"/>
                  </a:lnTo>
                  <a:lnTo>
                    <a:pt x="156208" y="315689"/>
                  </a:lnTo>
                  <a:lnTo>
                    <a:pt x="155929" y="318802"/>
                  </a:lnTo>
                  <a:lnTo>
                    <a:pt x="154030" y="320983"/>
                  </a:lnTo>
                  <a:lnTo>
                    <a:pt x="151369" y="322513"/>
                  </a:lnTo>
                  <a:close/>
                </a:path>
                <a:path w="2224405" h="1250315">
                  <a:moveTo>
                    <a:pt x="458272" y="324230"/>
                  </a:moveTo>
                  <a:lnTo>
                    <a:pt x="450792" y="321868"/>
                  </a:lnTo>
                  <a:lnTo>
                    <a:pt x="447791" y="318299"/>
                  </a:lnTo>
                  <a:lnTo>
                    <a:pt x="447650" y="312346"/>
                  </a:lnTo>
                  <a:lnTo>
                    <a:pt x="450665" y="307881"/>
                  </a:lnTo>
                  <a:lnTo>
                    <a:pt x="454002" y="306624"/>
                  </a:lnTo>
                  <a:lnTo>
                    <a:pt x="454659" y="306542"/>
                  </a:lnTo>
                  <a:lnTo>
                    <a:pt x="459578" y="307395"/>
                  </a:lnTo>
                  <a:lnTo>
                    <a:pt x="462975" y="309422"/>
                  </a:lnTo>
                  <a:lnTo>
                    <a:pt x="464601" y="314418"/>
                  </a:lnTo>
                  <a:lnTo>
                    <a:pt x="464631" y="315599"/>
                  </a:lnTo>
                  <a:lnTo>
                    <a:pt x="464363" y="319938"/>
                  </a:lnTo>
                  <a:lnTo>
                    <a:pt x="458272" y="324230"/>
                  </a:lnTo>
                  <a:close/>
                </a:path>
                <a:path w="2224405" h="1250315">
                  <a:moveTo>
                    <a:pt x="497715" y="323213"/>
                  </a:moveTo>
                  <a:lnTo>
                    <a:pt x="496856" y="322840"/>
                  </a:lnTo>
                  <a:lnTo>
                    <a:pt x="495043" y="322466"/>
                  </a:lnTo>
                  <a:lnTo>
                    <a:pt x="490623" y="318950"/>
                  </a:lnTo>
                  <a:lnTo>
                    <a:pt x="490317" y="313595"/>
                  </a:lnTo>
                  <a:lnTo>
                    <a:pt x="495370" y="306295"/>
                  </a:lnTo>
                  <a:lnTo>
                    <a:pt x="500268" y="305144"/>
                  </a:lnTo>
                  <a:lnTo>
                    <a:pt x="504792" y="308120"/>
                  </a:lnTo>
                  <a:lnTo>
                    <a:pt x="505732" y="308882"/>
                  </a:lnTo>
                  <a:lnTo>
                    <a:pt x="508718" y="312121"/>
                  </a:lnTo>
                  <a:lnTo>
                    <a:pt x="508807" y="315188"/>
                  </a:lnTo>
                  <a:lnTo>
                    <a:pt x="505306" y="321358"/>
                  </a:lnTo>
                  <a:lnTo>
                    <a:pt x="502462" y="323071"/>
                  </a:lnTo>
                  <a:lnTo>
                    <a:pt x="497715" y="323213"/>
                  </a:lnTo>
                  <a:close/>
                </a:path>
                <a:path w="2224405" h="1250315">
                  <a:moveTo>
                    <a:pt x="1031875" y="278681"/>
                  </a:moveTo>
                  <a:lnTo>
                    <a:pt x="1023776" y="278008"/>
                  </a:lnTo>
                  <a:lnTo>
                    <a:pt x="1021030" y="274926"/>
                  </a:lnTo>
                  <a:lnTo>
                    <a:pt x="1020798" y="268120"/>
                  </a:lnTo>
                  <a:lnTo>
                    <a:pt x="1021888" y="265427"/>
                  </a:lnTo>
                  <a:lnTo>
                    <a:pt x="1025359" y="260386"/>
                  </a:lnTo>
                  <a:lnTo>
                    <a:pt x="1031166" y="260372"/>
                  </a:lnTo>
                  <a:lnTo>
                    <a:pt x="1034466" y="264619"/>
                  </a:lnTo>
                  <a:lnTo>
                    <a:pt x="1035973" y="269100"/>
                  </a:lnTo>
                  <a:lnTo>
                    <a:pt x="1035638" y="275450"/>
                  </a:lnTo>
                  <a:lnTo>
                    <a:pt x="1031875" y="278681"/>
                  </a:lnTo>
                  <a:close/>
                </a:path>
                <a:path w="2224405" h="1250315">
                  <a:moveTo>
                    <a:pt x="255182" y="301299"/>
                  </a:moveTo>
                  <a:lnTo>
                    <a:pt x="251770" y="298830"/>
                  </a:lnTo>
                  <a:lnTo>
                    <a:pt x="249741" y="292264"/>
                  </a:lnTo>
                  <a:lnTo>
                    <a:pt x="250464" y="288839"/>
                  </a:lnTo>
                  <a:lnTo>
                    <a:pt x="254264" y="285383"/>
                  </a:lnTo>
                  <a:lnTo>
                    <a:pt x="255540" y="285113"/>
                  </a:lnTo>
                  <a:lnTo>
                    <a:pt x="256608" y="284620"/>
                  </a:lnTo>
                  <a:lnTo>
                    <a:pt x="261131" y="284380"/>
                  </a:lnTo>
                  <a:lnTo>
                    <a:pt x="266625" y="289212"/>
                  </a:lnTo>
                  <a:lnTo>
                    <a:pt x="266446" y="296856"/>
                  </a:lnTo>
                  <a:lnTo>
                    <a:pt x="261773" y="301045"/>
                  </a:lnTo>
                  <a:lnTo>
                    <a:pt x="255182" y="301299"/>
                  </a:lnTo>
                  <a:close/>
                </a:path>
                <a:path w="2224405" h="1250315">
                  <a:moveTo>
                    <a:pt x="392449" y="302272"/>
                  </a:moveTo>
                  <a:lnTo>
                    <a:pt x="383193" y="300581"/>
                  </a:lnTo>
                  <a:lnTo>
                    <a:pt x="380692" y="296931"/>
                  </a:lnTo>
                  <a:lnTo>
                    <a:pt x="381536" y="287290"/>
                  </a:lnTo>
                  <a:lnTo>
                    <a:pt x="385388" y="283512"/>
                  </a:lnTo>
                  <a:lnTo>
                    <a:pt x="394338" y="284515"/>
                  </a:lnTo>
                  <a:lnTo>
                    <a:pt x="399159" y="289802"/>
                  </a:lnTo>
                  <a:lnTo>
                    <a:pt x="396562" y="299249"/>
                  </a:lnTo>
                  <a:lnTo>
                    <a:pt x="392449" y="302272"/>
                  </a:lnTo>
                  <a:close/>
                </a:path>
                <a:path w="2224405" h="1250315">
                  <a:moveTo>
                    <a:pt x="238648" y="280177"/>
                  </a:moveTo>
                  <a:lnTo>
                    <a:pt x="229630" y="278628"/>
                  </a:lnTo>
                  <a:lnTo>
                    <a:pt x="227010" y="274926"/>
                  </a:lnTo>
                  <a:lnTo>
                    <a:pt x="227182" y="266071"/>
                  </a:lnTo>
                  <a:lnTo>
                    <a:pt x="231533" y="261972"/>
                  </a:lnTo>
                  <a:lnTo>
                    <a:pt x="239820" y="262174"/>
                  </a:lnTo>
                  <a:lnTo>
                    <a:pt x="244888" y="267679"/>
                  </a:lnTo>
                  <a:lnTo>
                    <a:pt x="243910" y="276459"/>
                  </a:lnTo>
                  <a:lnTo>
                    <a:pt x="238648" y="280177"/>
                  </a:lnTo>
                  <a:close/>
                </a:path>
                <a:path w="2224405" h="1250315">
                  <a:moveTo>
                    <a:pt x="1140978" y="302272"/>
                  </a:moveTo>
                  <a:lnTo>
                    <a:pt x="1131677" y="301060"/>
                  </a:lnTo>
                  <a:lnTo>
                    <a:pt x="1129192" y="297260"/>
                  </a:lnTo>
                  <a:lnTo>
                    <a:pt x="1129960" y="287402"/>
                  </a:lnTo>
                  <a:lnTo>
                    <a:pt x="1133625" y="283677"/>
                  </a:lnTo>
                  <a:lnTo>
                    <a:pt x="1142232" y="284276"/>
                  </a:lnTo>
                  <a:lnTo>
                    <a:pt x="1146965" y="289661"/>
                  </a:lnTo>
                  <a:lnTo>
                    <a:pt x="1145345" y="298995"/>
                  </a:lnTo>
                  <a:lnTo>
                    <a:pt x="1140978" y="302272"/>
                  </a:lnTo>
                  <a:close/>
                </a:path>
                <a:path w="2224405" h="1250315">
                  <a:moveTo>
                    <a:pt x="1933758" y="301864"/>
                  </a:moveTo>
                  <a:lnTo>
                    <a:pt x="1926682" y="300905"/>
                  </a:lnTo>
                  <a:lnTo>
                    <a:pt x="1923333" y="297675"/>
                  </a:lnTo>
                  <a:lnTo>
                    <a:pt x="1922608" y="294107"/>
                  </a:lnTo>
                  <a:lnTo>
                    <a:pt x="1938485" y="297019"/>
                  </a:lnTo>
                  <a:lnTo>
                    <a:pt x="1936878" y="299842"/>
                  </a:lnTo>
                  <a:lnTo>
                    <a:pt x="1933758" y="301864"/>
                  </a:lnTo>
                  <a:close/>
                </a:path>
                <a:path w="2224405" h="1250315">
                  <a:moveTo>
                    <a:pt x="1051417" y="258263"/>
                  </a:moveTo>
                  <a:lnTo>
                    <a:pt x="1043319" y="254395"/>
                  </a:lnTo>
                  <a:lnTo>
                    <a:pt x="1041087" y="249766"/>
                  </a:lnTo>
                  <a:lnTo>
                    <a:pt x="1044625" y="241583"/>
                  </a:lnTo>
                  <a:lnTo>
                    <a:pt x="1048835" y="239384"/>
                  </a:lnTo>
                  <a:lnTo>
                    <a:pt x="1057397" y="243618"/>
                  </a:lnTo>
                  <a:lnTo>
                    <a:pt x="1060024" y="247462"/>
                  </a:lnTo>
                  <a:lnTo>
                    <a:pt x="1056912" y="255413"/>
                  </a:lnTo>
                  <a:lnTo>
                    <a:pt x="1051417" y="258263"/>
                  </a:lnTo>
                  <a:close/>
                </a:path>
                <a:path w="2224405" h="1250315">
                  <a:moveTo>
                    <a:pt x="437019" y="257978"/>
                  </a:moveTo>
                  <a:lnTo>
                    <a:pt x="428257" y="255996"/>
                  </a:lnTo>
                  <a:lnTo>
                    <a:pt x="424681" y="251007"/>
                  </a:lnTo>
                  <a:lnTo>
                    <a:pt x="426570" y="242085"/>
                  </a:lnTo>
                  <a:lnTo>
                    <a:pt x="430182" y="239384"/>
                  </a:lnTo>
                  <a:lnTo>
                    <a:pt x="438431" y="240087"/>
                  </a:lnTo>
                  <a:lnTo>
                    <a:pt x="442843" y="244784"/>
                  </a:lnTo>
                  <a:lnTo>
                    <a:pt x="442350" y="252959"/>
                  </a:lnTo>
                  <a:lnTo>
                    <a:pt x="437019" y="257978"/>
                  </a:lnTo>
                  <a:close/>
                </a:path>
                <a:path w="2224405" h="1250315">
                  <a:moveTo>
                    <a:pt x="408244" y="103588"/>
                  </a:moveTo>
                  <a:lnTo>
                    <a:pt x="403884" y="100918"/>
                  </a:lnTo>
                  <a:lnTo>
                    <a:pt x="402466" y="91950"/>
                  </a:lnTo>
                  <a:lnTo>
                    <a:pt x="406437" y="86161"/>
                  </a:lnTo>
                  <a:lnTo>
                    <a:pt x="414656" y="85989"/>
                  </a:lnTo>
                  <a:lnTo>
                    <a:pt x="419142" y="89646"/>
                  </a:lnTo>
                  <a:lnTo>
                    <a:pt x="420433" y="97283"/>
                  </a:lnTo>
                  <a:lnTo>
                    <a:pt x="416806" y="102249"/>
                  </a:lnTo>
                  <a:lnTo>
                    <a:pt x="408244" y="103588"/>
                  </a:lnTo>
                  <a:close/>
                </a:path>
                <a:path w="2224405" h="1250315">
                  <a:moveTo>
                    <a:pt x="326947" y="102002"/>
                  </a:moveTo>
                  <a:lnTo>
                    <a:pt x="319938" y="101793"/>
                  </a:lnTo>
                  <a:lnTo>
                    <a:pt x="316772" y="99235"/>
                  </a:lnTo>
                  <a:lnTo>
                    <a:pt x="314810" y="92915"/>
                  </a:lnTo>
                  <a:lnTo>
                    <a:pt x="315780" y="89856"/>
                  </a:lnTo>
                  <a:lnTo>
                    <a:pt x="319825" y="86819"/>
                  </a:lnTo>
                  <a:lnTo>
                    <a:pt x="321512" y="86221"/>
                  </a:lnTo>
                  <a:lnTo>
                    <a:pt x="322513" y="85697"/>
                  </a:lnTo>
                  <a:lnTo>
                    <a:pt x="327783" y="85405"/>
                  </a:lnTo>
                  <a:lnTo>
                    <a:pt x="333545" y="92608"/>
                  </a:lnTo>
                  <a:lnTo>
                    <a:pt x="331142" y="99549"/>
                  </a:lnTo>
                  <a:lnTo>
                    <a:pt x="326947" y="102002"/>
                  </a:lnTo>
                  <a:close/>
                </a:path>
                <a:path w="2224405" h="1250315">
                  <a:moveTo>
                    <a:pt x="744309" y="126841"/>
                  </a:moveTo>
                  <a:lnTo>
                    <a:pt x="736187" y="123094"/>
                  </a:lnTo>
                  <a:lnTo>
                    <a:pt x="733604" y="118756"/>
                  </a:lnTo>
                  <a:lnTo>
                    <a:pt x="734515" y="112324"/>
                  </a:lnTo>
                  <a:lnTo>
                    <a:pt x="737673" y="108734"/>
                  </a:lnTo>
                  <a:lnTo>
                    <a:pt x="741501" y="107776"/>
                  </a:lnTo>
                  <a:lnTo>
                    <a:pt x="742136" y="107672"/>
                  </a:lnTo>
                  <a:lnTo>
                    <a:pt x="746518" y="108487"/>
                  </a:lnTo>
                  <a:lnTo>
                    <a:pt x="750653" y="112997"/>
                  </a:lnTo>
                  <a:lnTo>
                    <a:pt x="751288" y="122092"/>
                  </a:lnTo>
                  <a:lnTo>
                    <a:pt x="744309" y="126841"/>
                  </a:lnTo>
                  <a:close/>
                </a:path>
                <a:path w="2224405" h="1250315">
                  <a:moveTo>
                    <a:pt x="216805" y="123389"/>
                  </a:moveTo>
                  <a:lnTo>
                    <a:pt x="220398" y="112455"/>
                  </a:lnTo>
                  <a:lnTo>
                    <a:pt x="220538" y="112676"/>
                  </a:lnTo>
                  <a:lnTo>
                    <a:pt x="220698" y="112868"/>
                  </a:lnTo>
                  <a:lnTo>
                    <a:pt x="222046" y="115278"/>
                  </a:lnTo>
                  <a:lnTo>
                    <a:pt x="222912" y="117439"/>
                  </a:lnTo>
                  <a:lnTo>
                    <a:pt x="220216" y="121634"/>
                  </a:lnTo>
                  <a:lnTo>
                    <a:pt x="218652" y="122834"/>
                  </a:lnTo>
                  <a:lnTo>
                    <a:pt x="216805" y="123389"/>
                  </a:lnTo>
                  <a:close/>
                </a:path>
                <a:path w="2224405" h="1250315">
                  <a:moveTo>
                    <a:pt x="370705" y="58965"/>
                  </a:moveTo>
                  <a:lnTo>
                    <a:pt x="363396" y="57866"/>
                  </a:lnTo>
                  <a:lnTo>
                    <a:pt x="359828" y="54612"/>
                  </a:lnTo>
                  <a:lnTo>
                    <a:pt x="358992" y="48075"/>
                  </a:lnTo>
                  <a:lnTo>
                    <a:pt x="360664" y="45645"/>
                  </a:lnTo>
                  <a:lnTo>
                    <a:pt x="365875" y="41239"/>
                  </a:lnTo>
                  <a:lnTo>
                    <a:pt x="368748" y="40881"/>
                  </a:lnTo>
                  <a:lnTo>
                    <a:pt x="375190" y="44949"/>
                  </a:lnTo>
                  <a:lnTo>
                    <a:pt x="377205" y="48540"/>
                  </a:lnTo>
                  <a:lnTo>
                    <a:pt x="375482" y="55517"/>
                  </a:lnTo>
                  <a:lnTo>
                    <a:pt x="370705" y="58965"/>
                  </a:lnTo>
                  <a:close/>
                </a:path>
                <a:path w="2224405" h="1250315">
                  <a:moveTo>
                    <a:pt x="740138" y="80769"/>
                  </a:moveTo>
                  <a:lnTo>
                    <a:pt x="736137" y="78077"/>
                  </a:lnTo>
                  <a:lnTo>
                    <a:pt x="735394" y="77193"/>
                  </a:lnTo>
                  <a:lnTo>
                    <a:pt x="734810" y="76249"/>
                  </a:lnTo>
                  <a:lnTo>
                    <a:pt x="747146" y="78511"/>
                  </a:lnTo>
                  <a:lnTo>
                    <a:pt x="744260" y="80373"/>
                  </a:lnTo>
                  <a:lnTo>
                    <a:pt x="740138" y="80769"/>
                  </a:lnTo>
                  <a:close/>
                </a:path>
                <a:path w="2224405" h="1250315">
                  <a:moveTo>
                    <a:pt x="613588" y="81389"/>
                  </a:moveTo>
                  <a:lnTo>
                    <a:pt x="607535" y="79295"/>
                  </a:lnTo>
                  <a:lnTo>
                    <a:pt x="605503" y="77859"/>
                  </a:lnTo>
                  <a:lnTo>
                    <a:pt x="601622" y="74358"/>
                  </a:lnTo>
                  <a:lnTo>
                    <a:pt x="601607" y="70776"/>
                  </a:lnTo>
                  <a:lnTo>
                    <a:pt x="607422" y="61973"/>
                  </a:lnTo>
                  <a:lnTo>
                    <a:pt x="613147" y="62017"/>
                  </a:lnTo>
                  <a:lnTo>
                    <a:pt x="618089" y="69310"/>
                  </a:lnTo>
                  <a:lnTo>
                    <a:pt x="618350" y="70514"/>
                  </a:lnTo>
                  <a:lnTo>
                    <a:pt x="618791" y="71606"/>
                  </a:lnTo>
                  <a:lnTo>
                    <a:pt x="619507" y="75719"/>
                  </a:lnTo>
                  <a:lnTo>
                    <a:pt x="613588" y="81389"/>
                  </a:lnTo>
                  <a:close/>
                </a:path>
                <a:path w="2224405" h="1250315">
                  <a:moveTo>
                    <a:pt x="257503" y="82294"/>
                  </a:moveTo>
                  <a:lnTo>
                    <a:pt x="249269" y="77589"/>
                  </a:lnTo>
                  <a:lnTo>
                    <a:pt x="247800" y="71292"/>
                  </a:lnTo>
                  <a:lnTo>
                    <a:pt x="251598" y="64799"/>
                  </a:lnTo>
                  <a:lnTo>
                    <a:pt x="255383" y="62960"/>
                  </a:lnTo>
                  <a:lnTo>
                    <a:pt x="262818" y="64253"/>
                  </a:lnTo>
                  <a:lnTo>
                    <a:pt x="266520" y="68375"/>
                  </a:lnTo>
                  <a:lnTo>
                    <a:pt x="266759" y="73281"/>
                  </a:lnTo>
                  <a:lnTo>
                    <a:pt x="266431" y="74402"/>
                  </a:lnTo>
                  <a:lnTo>
                    <a:pt x="266341" y="75667"/>
                  </a:lnTo>
                  <a:lnTo>
                    <a:pt x="263094" y="80918"/>
                  </a:lnTo>
                  <a:lnTo>
                    <a:pt x="257503" y="82294"/>
                  </a:lnTo>
                  <a:close/>
                </a:path>
                <a:path w="2224405" h="1250315">
                  <a:moveTo>
                    <a:pt x="1159185" y="191957"/>
                  </a:moveTo>
                  <a:lnTo>
                    <a:pt x="1152646" y="187515"/>
                  </a:lnTo>
                  <a:lnTo>
                    <a:pt x="1151212" y="184380"/>
                  </a:lnTo>
                  <a:lnTo>
                    <a:pt x="1152787" y="177380"/>
                  </a:lnTo>
                  <a:lnTo>
                    <a:pt x="1156146" y="174269"/>
                  </a:lnTo>
                  <a:lnTo>
                    <a:pt x="1160013" y="173909"/>
                  </a:lnTo>
                  <a:lnTo>
                    <a:pt x="1160626" y="173909"/>
                  </a:lnTo>
                  <a:lnTo>
                    <a:pt x="1165111" y="174986"/>
                  </a:lnTo>
                  <a:lnTo>
                    <a:pt x="1168940" y="179220"/>
                  </a:lnTo>
                  <a:lnTo>
                    <a:pt x="1169247" y="183902"/>
                  </a:lnTo>
                  <a:lnTo>
                    <a:pt x="1168508" y="185158"/>
                  </a:lnTo>
                  <a:lnTo>
                    <a:pt x="1167604" y="187424"/>
                  </a:lnTo>
                  <a:lnTo>
                    <a:pt x="1163655" y="191793"/>
                  </a:lnTo>
                  <a:lnTo>
                    <a:pt x="1159185" y="191957"/>
                  </a:lnTo>
                  <a:close/>
                </a:path>
                <a:path w="2224405" h="1250315">
                  <a:moveTo>
                    <a:pt x="985961" y="190872"/>
                  </a:moveTo>
                  <a:lnTo>
                    <a:pt x="984520" y="190843"/>
                  </a:lnTo>
                  <a:lnTo>
                    <a:pt x="979459" y="190274"/>
                  </a:lnTo>
                  <a:lnTo>
                    <a:pt x="976115" y="185922"/>
                  </a:lnTo>
                  <a:lnTo>
                    <a:pt x="976391" y="178202"/>
                  </a:lnTo>
                  <a:lnTo>
                    <a:pt x="979235" y="174867"/>
                  </a:lnTo>
                  <a:lnTo>
                    <a:pt x="983997" y="173775"/>
                  </a:lnTo>
                  <a:lnTo>
                    <a:pt x="988170" y="174366"/>
                  </a:lnTo>
                  <a:lnTo>
                    <a:pt x="992395" y="178599"/>
                  </a:lnTo>
                  <a:lnTo>
                    <a:pt x="993038" y="182271"/>
                  </a:lnTo>
                  <a:lnTo>
                    <a:pt x="992761" y="183408"/>
                  </a:lnTo>
                  <a:lnTo>
                    <a:pt x="992828" y="184859"/>
                  </a:lnTo>
                  <a:lnTo>
                    <a:pt x="990588" y="187388"/>
                  </a:lnTo>
                  <a:lnTo>
                    <a:pt x="988768" y="188973"/>
                  </a:lnTo>
                  <a:lnTo>
                    <a:pt x="985961" y="190872"/>
                  </a:lnTo>
                  <a:close/>
                </a:path>
                <a:path w="2224405" h="1250315">
                  <a:moveTo>
                    <a:pt x="940449" y="191762"/>
                  </a:moveTo>
                  <a:lnTo>
                    <a:pt x="936836" y="190820"/>
                  </a:lnTo>
                  <a:lnTo>
                    <a:pt x="931372" y="184530"/>
                  </a:lnTo>
                  <a:lnTo>
                    <a:pt x="931170" y="180603"/>
                  </a:lnTo>
                  <a:lnTo>
                    <a:pt x="934365" y="176804"/>
                  </a:lnTo>
                  <a:lnTo>
                    <a:pt x="935306" y="175989"/>
                  </a:lnTo>
                  <a:lnTo>
                    <a:pt x="937299" y="174740"/>
                  </a:lnTo>
                  <a:lnTo>
                    <a:pt x="938433" y="174142"/>
                  </a:lnTo>
                  <a:lnTo>
                    <a:pt x="943688" y="173506"/>
                  </a:lnTo>
                  <a:lnTo>
                    <a:pt x="948981" y="178742"/>
                  </a:lnTo>
                  <a:lnTo>
                    <a:pt x="948944" y="183394"/>
                  </a:lnTo>
                  <a:lnTo>
                    <a:pt x="948511" y="186460"/>
                  </a:lnTo>
                  <a:lnTo>
                    <a:pt x="946271" y="188397"/>
                  </a:lnTo>
                  <a:lnTo>
                    <a:pt x="940449" y="191762"/>
                  </a:lnTo>
                  <a:close/>
                </a:path>
                <a:path w="2224405" h="1250315">
                  <a:moveTo>
                    <a:pt x="807332" y="192010"/>
                  </a:moveTo>
                  <a:lnTo>
                    <a:pt x="803003" y="190678"/>
                  </a:lnTo>
                  <a:lnTo>
                    <a:pt x="799173" y="185270"/>
                  </a:lnTo>
                  <a:lnTo>
                    <a:pt x="799225" y="180386"/>
                  </a:lnTo>
                  <a:lnTo>
                    <a:pt x="803003" y="174642"/>
                  </a:lnTo>
                  <a:lnTo>
                    <a:pt x="807235" y="173266"/>
                  </a:lnTo>
                  <a:lnTo>
                    <a:pt x="812363" y="176251"/>
                  </a:lnTo>
                  <a:lnTo>
                    <a:pt x="814147" y="177904"/>
                  </a:lnTo>
                  <a:lnTo>
                    <a:pt x="816499" y="180386"/>
                  </a:lnTo>
                  <a:lnTo>
                    <a:pt x="816581" y="181793"/>
                  </a:lnTo>
                  <a:lnTo>
                    <a:pt x="816954" y="182922"/>
                  </a:lnTo>
                  <a:lnTo>
                    <a:pt x="817021" y="186041"/>
                  </a:lnTo>
                  <a:lnTo>
                    <a:pt x="813983" y="190012"/>
                  </a:lnTo>
                  <a:lnTo>
                    <a:pt x="807332" y="192010"/>
                  </a:lnTo>
                  <a:close/>
                </a:path>
                <a:path w="2224405" h="1250315">
                  <a:moveTo>
                    <a:pt x="717884" y="190663"/>
                  </a:moveTo>
                  <a:lnTo>
                    <a:pt x="714308" y="188854"/>
                  </a:lnTo>
                  <a:lnTo>
                    <a:pt x="712165" y="184425"/>
                  </a:lnTo>
                  <a:lnTo>
                    <a:pt x="711860" y="183154"/>
                  </a:lnTo>
                  <a:lnTo>
                    <a:pt x="712233" y="178711"/>
                  </a:lnTo>
                  <a:lnTo>
                    <a:pt x="717048" y="174313"/>
                  </a:lnTo>
                  <a:lnTo>
                    <a:pt x="724901" y="173536"/>
                  </a:lnTo>
                  <a:lnTo>
                    <a:pt x="729924" y="179145"/>
                  </a:lnTo>
                  <a:lnTo>
                    <a:pt x="727924" y="187238"/>
                  </a:lnTo>
                  <a:lnTo>
                    <a:pt x="725236" y="189287"/>
                  </a:lnTo>
                  <a:lnTo>
                    <a:pt x="717884" y="190663"/>
                  </a:lnTo>
                  <a:close/>
                </a:path>
                <a:path w="2224405" h="1250315">
                  <a:moveTo>
                    <a:pt x="541398" y="146968"/>
                  </a:moveTo>
                  <a:lnTo>
                    <a:pt x="539062" y="145173"/>
                  </a:lnTo>
                  <a:lnTo>
                    <a:pt x="535292" y="140064"/>
                  </a:lnTo>
                  <a:lnTo>
                    <a:pt x="535284" y="136902"/>
                  </a:lnTo>
                  <a:lnTo>
                    <a:pt x="538807" y="132256"/>
                  </a:lnTo>
                  <a:lnTo>
                    <a:pt x="540323" y="130147"/>
                  </a:lnTo>
                  <a:lnTo>
                    <a:pt x="547794" y="130274"/>
                  </a:lnTo>
                  <a:lnTo>
                    <a:pt x="552565" y="135248"/>
                  </a:lnTo>
                  <a:lnTo>
                    <a:pt x="552221" y="142578"/>
                  </a:lnTo>
                  <a:lnTo>
                    <a:pt x="548310" y="146176"/>
                  </a:lnTo>
                  <a:lnTo>
                    <a:pt x="545227" y="146609"/>
                  </a:lnTo>
                  <a:lnTo>
                    <a:pt x="541398" y="146968"/>
                  </a:lnTo>
                  <a:close/>
                </a:path>
                <a:path w="2224405" h="1250315">
                  <a:moveTo>
                    <a:pt x="276799" y="147058"/>
                  </a:moveTo>
                  <a:lnTo>
                    <a:pt x="272343" y="144096"/>
                  </a:lnTo>
                  <a:lnTo>
                    <a:pt x="270604" y="136348"/>
                  </a:lnTo>
                  <a:lnTo>
                    <a:pt x="272672" y="133551"/>
                  </a:lnTo>
                  <a:lnTo>
                    <a:pt x="278359" y="129362"/>
                  </a:lnTo>
                  <a:lnTo>
                    <a:pt x="281285" y="129287"/>
                  </a:lnTo>
                  <a:lnTo>
                    <a:pt x="285160" y="132564"/>
                  </a:lnTo>
                  <a:lnTo>
                    <a:pt x="286399" y="133894"/>
                  </a:lnTo>
                  <a:lnTo>
                    <a:pt x="288855" y="137410"/>
                  </a:lnTo>
                  <a:lnTo>
                    <a:pt x="288929" y="139744"/>
                  </a:lnTo>
                  <a:lnTo>
                    <a:pt x="286138" y="145218"/>
                  </a:lnTo>
                  <a:lnTo>
                    <a:pt x="283741" y="146938"/>
                  </a:lnTo>
                  <a:lnTo>
                    <a:pt x="276799" y="147058"/>
                  </a:lnTo>
                  <a:close/>
                </a:path>
                <a:path w="2224405" h="1250315">
                  <a:moveTo>
                    <a:pt x="1139798" y="169668"/>
                  </a:moveTo>
                  <a:lnTo>
                    <a:pt x="1129827" y="168674"/>
                  </a:lnTo>
                  <a:lnTo>
                    <a:pt x="1127169" y="163520"/>
                  </a:lnTo>
                  <a:lnTo>
                    <a:pt x="1131393" y="155128"/>
                  </a:lnTo>
                  <a:lnTo>
                    <a:pt x="1134432" y="153543"/>
                  </a:lnTo>
                  <a:lnTo>
                    <a:pt x="1137985" y="152563"/>
                  </a:lnTo>
                  <a:lnTo>
                    <a:pt x="1141225" y="152743"/>
                  </a:lnTo>
                  <a:lnTo>
                    <a:pt x="1143472" y="154448"/>
                  </a:lnTo>
                  <a:lnTo>
                    <a:pt x="1146674" y="159265"/>
                  </a:lnTo>
                  <a:lnTo>
                    <a:pt x="1146615" y="161448"/>
                  </a:lnTo>
                  <a:lnTo>
                    <a:pt x="1143248" y="167986"/>
                  </a:lnTo>
                  <a:lnTo>
                    <a:pt x="1139798" y="169668"/>
                  </a:lnTo>
                  <a:close/>
                </a:path>
                <a:path w="2224405" h="1250315">
                  <a:moveTo>
                    <a:pt x="876163" y="170694"/>
                  </a:moveTo>
                  <a:lnTo>
                    <a:pt x="869191" y="169466"/>
                  </a:lnTo>
                  <a:lnTo>
                    <a:pt x="866385" y="167110"/>
                  </a:lnTo>
                  <a:lnTo>
                    <a:pt x="864944" y="159145"/>
                  </a:lnTo>
                  <a:lnTo>
                    <a:pt x="868004" y="153789"/>
                  </a:lnTo>
                  <a:lnTo>
                    <a:pt x="872902" y="152196"/>
                  </a:lnTo>
                  <a:lnTo>
                    <a:pt x="873543" y="152347"/>
                  </a:lnTo>
                  <a:lnTo>
                    <a:pt x="874603" y="152347"/>
                  </a:lnTo>
                  <a:lnTo>
                    <a:pt x="877544" y="152750"/>
                  </a:lnTo>
                  <a:lnTo>
                    <a:pt x="880948" y="155734"/>
                  </a:lnTo>
                  <a:lnTo>
                    <a:pt x="881523" y="161493"/>
                  </a:lnTo>
                  <a:lnTo>
                    <a:pt x="881142" y="163932"/>
                  </a:lnTo>
                  <a:lnTo>
                    <a:pt x="879859" y="168809"/>
                  </a:lnTo>
                  <a:lnTo>
                    <a:pt x="876163" y="170694"/>
                  </a:lnTo>
                  <a:close/>
                </a:path>
                <a:path w="2224405" h="1250315">
                  <a:moveTo>
                    <a:pt x="659869" y="961059"/>
                  </a:moveTo>
                  <a:lnTo>
                    <a:pt x="646067" y="958041"/>
                  </a:lnTo>
                  <a:lnTo>
                    <a:pt x="645485" y="956521"/>
                  </a:lnTo>
                  <a:lnTo>
                    <a:pt x="645357" y="954857"/>
                  </a:lnTo>
                  <a:lnTo>
                    <a:pt x="646514" y="949810"/>
                  </a:lnTo>
                  <a:lnTo>
                    <a:pt x="648925" y="947985"/>
                  </a:lnTo>
                  <a:lnTo>
                    <a:pt x="652404" y="945906"/>
                  </a:lnTo>
                  <a:lnTo>
                    <a:pt x="653875" y="945891"/>
                  </a:lnTo>
                  <a:lnTo>
                    <a:pt x="659018" y="947102"/>
                  </a:lnTo>
                  <a:lnTo>
                    <a:pt x="662668" y="951350"/>
                  </a:lnTo>
                  <a:lnTo>
                    <a:pt x="662832" y="955068"/>
                  </a:lnTo>
                  <a:lnTo>
                    <a:pt x="662542" y="957469"/>
                  </a:lnTo>
                  <a:lnTo>
                    <a:pt x="661571" y="959510"/>
                  </a:lnTo>
                  <a:lnTo>
                    <a:pt x="659869" y="961059"/>
                  </a:lnTo>
                  <a:close/>
                </a:path>
                <a:path w="2224405" h="1250315">
                  <a:moveTo>
                    <a:pt x="1138418" y="963079"/>
                  </a:moveTo>
                  <a:lnTo>
                    <a:pt x="1136454" y="962630"/>
                  </a:lnTo>
                  <a:lnTo>
                    <a:pt x="1132125" y="960348"/>
                  </a:lnTo>
                  <a:lnTo>
                    <a:pt x="1130841" y="957603"/>
                  </a:lnTo>
                  <a:lnTo>
                    <a:pt x="1131133" y="950453"/>
                  </a:lnTo>
                  <a:lnTo>
                    <a:pt x="1133163" y="947618"/>
                  </a:lnTo>
                  <a:lnTo>
                    <a:pt x="1140888" y="944313"/>
                  </a:lnTo>
                  <a:lnTo>
                    <a:pt x="1146666" y="948560"/>
                  </a:lnTo>
                  <a:lnTo>
                    <a:pt x="1147084" y="957027"/>
                  </a:lnTo>
                  <a:lnTo>
                    <a:pt x="1143479" y="962293"/>
                  </a:lnTo>
                  <a:lnTo>
                    <a:pt x="1138418" y="963079"/>
                  </a:lnTo>
                  <a:close/>
                </a:path>
                <a:path w="2224405" h="1250315">
                  <a:moveTo>
                    <a:pt x="1842458" y="963721"/>
                  </a:moveTo>
                  <a:lnTo>
                    <a:pt x="1839958" y="963131"/>
                  </a:lnTo>
                  <a:lnTo>
                    <a:pt x="1835539" y="959458"/>
                  </a:lnTo>
                  <a:lnTo>
                    <a:pt x="1833658" y="957080"/>
                  </a:lnTo>
                  <a:lnTo>
                    <a:pt x="1835278" y="949697"/>
                  </a:lnTo>
                  <a:lnTo>
                    <a:pt x="1837867" y="947348"/>
                  </a:lnTo>
                  <a:lnTo>
                    <a:pt x="1842123" y="945943"/>
                  </a:lnTo>
                  <a:lnTo>
                    <a:pt x="1842750" y="946010"/>
                  </a:lnTo>
                  <a:lnTo>
                    <a:pt x="1843612" y="946010"/>
                  </a:lnTo>
                  <a:lnTo>
                    <a:pt x="1847109" y="946594"/>
                  </a:lnTo>
                  <a:lnTo>
                    <a:pt x="1851431" y="951112"/>
                  </a:lnTo>
                  <a:lnTo>
                    <a:pt x="1851535" y="955898"/>
                  </a:lnTo>
                  <a:lnTo>
                    <a:pt x="1851133" y="957349"/>
                  </a:lnTo>
                  <a:lnTo>
                    <a:pt x="1848706" y="959788"/>
                  </a:lnTo>
                  <a:lnTo>
                    <a:pt x="1846840" y="961433"/>
                  </a:lnTo>
                  <a:lnTo>
                    <a:pt x="1842458" y="963721"/>
                  </a:lnTo>
                  <a:close/>
                </a:path>
                <a:path w="2224405" h="1250315">
                  <a:moveTo>
                    <a:pt x="1843612" y="946010"/>
                  </a:moveTo>
                  <a:lnTo>
                    <a:pt x="1842750" y="946010"/>
                  </a:lnTo>
                  <a:lnTo>
                    <a:pt x="1843346" y="945965"/>
                  </a:lnTo>
                  <a:lnTo>
                    <a:pt x="1843612" y="946010"/>
                  </a:lnTo>
                  <a:close/>
                </a:path>
                <a:path w="2224405" h="1250315">
                  <a:moveTo>
                    <a:pt x="2089276" y="632907"/>
                  </a:moveTo>
                  <a:lnTo>
                    <a:pt x="2080028" y="632114"/>
                  </a:lnTo>
                  <a:lnTo>
                    <a:pt x="2075929" y="627663"/>
                  </a:lnTo>
                  <a:lnTo>
                    <a:pt x="2076878" y="618868"/>
                  </a:lnTo>
                  <a:lnTo>
                    <a:pt x="2081162" y="614784"/>
                  </a:lnTo>
                  <a:lnTo>
                    <a:pt x="2089202" y="615240"/>
                  </a:lnTo>
                  <a:lnTo>
                    <a:pt x="2093942" y="620566"/>
                  </a:lnTo>
                  <a:lnTo>
                    <a:pt x="2093337" y="629212"/>
                  </a:lnTo>
                  <a:lnTo>
                    <a:pt x="2089276" y="632907"/>
                  </a:lnTo>
                  <a:close/>
                </a:path>
                <a:path w="2224405" h="1250315">
                  <a:moveTo>
                    <a:pt x="1949114" y="633116"/>
                  </a:moveTo>
                  <a:lnTo>
                    <a:pt x="1945373" y="631030"/>
                  </a:lnTo>
                  <a:lnTo>
                    <a:pt x="1944201" y="624253"/>
                  </a:lnTo>
                  <a:lnTo>
                    <a:pt x="1944351" y="621695"/>
                  </a:lnTo>
                  <a:lnTo>
                    <a:pt x="1945978" y="616018"/>
                  </a:lnTo>
                  <a:lnTo>
                    <a:pt x="1950569" y="614238"/>
                  </a:lnTo>
                  <a:lnTo>
                    <a:pt x="1957362" y="616975"/>
                  </a:lnTo>
                  <a:lnTo>
                    <a:pt x="1959869" y="619339"/>
                  </a:lnTo>
                  <a:lnTo>
                    <a:pt x="1960839" y="623064"/>
                  </a:lnTo>
                  <a:lnTo>
                    <a:pt x="1961362" y="627058"/>
                  </a:lnTo>
                  <a:lnTo>
                    <a:pt x="1957929" y="631785"/>
                  </a:lnTo>
                  <a:lnTo>
                    <a:pt x="1949114" y="633116"/>
                  </a:lnTo>
                  <a:close/>
                </a:path>
                <a:path w="2224405" h="1250315">
                  <a:moveTo>
                    <a:pt x="1243885" y="632547"/>
                  </a:moveTo>
                  <a:lnTo>
                    <a:pt x="1240788" y="630430"/>
                  </a:lnTo>
                  <a:lnTo>
                    <a:pt x="1239809" y="625741"/>
                  </a:lnTo>
                  <a:lnTo>
                    <a:pt x="1239631" y="623871"/>
                  </a:lnTo>
                  <a:lnTo>
                    <a:pt x="1240408" y="615943"/>
                  </a:lnTo>
                  <a:lnTo>
                    <a:pt x="1246849" y="612840"/>
                  </a:lnTo>
                  <a:lnTo>
                    <a:pt x="1253298" y="617334"/>
                  </a:lnTo>
                  <a:lnTo>
                    <a:pt x="1254516" y="618741"/>
                  </a:lnTo>
                  <a:lnTo>
                    <a:pt x="1257158" y="621941"/>
                  </a:lnTo>
                  <a:lnTo>
                    <a:pt x="1256949" y="624530"/>
                  </a:lnTo>
                  <a:lnTo>
                    <a:pt x="1253724" y="630311"/>
                  </a:lnTo>
                  <a:lnTo>
                    <a:pt x="1251015" y="632383"/>
                  </a:lnTo>
                  <a:lnTo>
                    <a:pt x="1247125" y="632398"/>
                  </a:lnTo>
                  <a:lnTo>
                    <a:pt x="1243885" y="632547"/>
                  </a:lnTo>
                  <a:close/>
                </a:path>
                <a:path w="2224405" h="1250315">
                  <a:moveTo>
                    <a:pt x="1030255" y="615360"/>
                  </a:moveTo>
                  <a:lnTo>
                    <a:pt x="1028494" y="615360"/>
                  </a:lnTo>
                  <a:lnTo>
                    <a:pt x="1029986" y="615136"/>
                  </a:lnTo>
                  <a:lnTo>
                    <a:pt x="1030255" y="615360"/>
                  </a:lnTo>
                  <a:close/>
                </a:path>
                <a:path w="2224405" h="1250315">
                  <a:moveTo>
                    <a:pt x="1031136" y="632862"/>
                  </a:moveTo>
                  <a:lnTo>
                    <a:pt x="1026672" y="632862"/>
                  </a:lnTo>
                  <a:lnTo>
                    <a:pt x="1021484" y="628418"/>
                  </a:lnTo>
                  <a:lnTo>
                    <a:pt x="1019514" y="626018"/>
                  </a:lnTo>
                  <a:lnTo>
                    <a:pt x="1021209" y="618868"/>
                  </a:lnTo>
                  <a:lnTo>
                    <a:pt x="1023560" y="616318"/>
                  </a:lnTo>
                  <a:lnTo>
                    <a:pt x="1027300" y="615188"/>
                  </a:lnTo>
                  <a:lnTo>
                    <a:pt x="1028494" y="615360"/>
                  </a:lnTo>
                  <a:lnTo>
                    <a:pt x="1030255" y="615360"/>
                  </a:lnTo>
                  <a:lnTo>
                    <a:pt x="1032555" y="617282"/>
                  </a:lnTo>
                  <a:lnTo>
                    <a:pt x="1034286" y="619025"/>
                  </a:lnTo>
                  <a:lnTo>
                    <a:pt x="1037713" y="624343"/>
                  </a:lnTo>
                  <a:lnTo>
                    <a:pt x="1036869" y="628090"/>
                  </a:lnTo>
                  <a:lnTo>
                    <a:pt x="1031136" y="632862"/>
                  </a:lnTo>
                  <a:close/>
                </a:path>
                <a:path w="2224405" h="1250315">
                  <a:moveTo>
                    <a:pt x="453853" y="631141"/>
                  </a:moveTo>
                  <a:lnTo>
                    <a:pt x="451150" y="629840"/>
                  </a:lnTo>
                  <a:lnTo>
                    <a:pt x="448500" y="625951"/>
                  </a:lnTo>
                  <a:lnTo>
                    <a:pt x="447903" y="623871"/>
                  </a:lnTo>
                  <a:lnTo>
                    <a:pt x="449486" y="616011"/>
                  </a:lnTo>
                  <a:lnTo>
                    <a:pt x="455114" y="613804"/>
                  </a:lnTo>
                  <a:lnTo>
                    <a:pt x="460765" y="617694"/>
                  </a:lnTo>
                  <a:lnTo>
                    <a:pt x="461705" y="618427"/>
                  </a:lnTo>
                  <a:lnTo>
                    <a:pt x="464303" y="620588"/>
                  </a:lnTo>
                  <a:lnTo>
                    <a:pt x="465482" y="624096"/>
                  </a:lnTo>
                  <a:lnTo>
                    <a:pt x="462579" y="629018"/>
                  </a:lnTo>
                  <a:lnTo>
                    <a:pt x="460324" y="630865"/>
                  </a:lnTo>
                  <a:lnTo>
                    <a:pt x="457405" y="631111"/>
                  </a:lnTo>
                  <a:lnTo>
                    <a:pt x="453853" y="631141"/>
                  </a:lnTo>
                  <a:close/>
                </a:path>
                <a:path w="2224405" h="1250315">
                  <a:moveTo>
                    <a:pt x="852695" y="985726"/>
                  </a:moveTo>
                  <a:lnTo>
                    <a:pt x="849620" y="985442"/>
                  </a:lnTo>
                  <a:lnTo>
                    <a:pt x="843864" y="980745"/>
                  </a:lnTo>
                  <a:lnTo>
                    <a:pt x="842587" y="976893"/>
                  </a:lnTo>
                  <a:lnTo>
                    <a:pt x="848157" y="967012"/>
                  </a:lnTo>
                  <a:lnTo>
                    <a:pt x="852448" y="967117"/>
                  </a:lnTo>
                  <a:lnTo>
                    <a:pt x="859637" y="972637"/>
                  </a:lnTo>
                  <a:lnTo>
                    <a:pt x="860719" y="974686"/>
                  </a:lnTo>
                  <a:lnTo>
                    <a:pt x="860906" y="977402"/>
                  </a:lnTo>
                  <a:lnTo>
                    <a:pt x="860435" y="980543"/>
                  </a:lnTo>
                  <a:lnTo>
                    <a:pt x="858189" y="982487"/>
                  </a:lnTo>
                  <a:lnTo>
                    <a:pt x="852695" y="985726"/>
                  </a:lnTo>
                  <a:close/>
                </a:path>
                <a:path w="2224405" h="1250315">
                  <a:moveTo>
                    <a:pt x="1552659" y="985988"/>
                  </a:moveTo>
                  <a:lnTo>
                    <a:pt x="1547584" y="980445"/>
                  </a:lnTo>
                  <a:lnTo>
                    <a:pt x="1548106" y="972442"/>
                  </a:lnTo>
                  <a:lnTo>
                    <a:pt x="1550726" y="969077"/>
                  </a:lnTo>
                  <a:lnTo>
                    <a:pt x="1558616" y="967603"/>
                  </a:lnTo>
                  <a:lnTo>
                    <a:pt x="1564013" y="971844"/>
                  </a:lnTo>
                  <a:lnTo>
                    <a:pt x="1565760" y="980109"/>
                  </a:lnTo>
                  <a:lnTo>
                    <a:pt x="1561446" y="984791"/>
                  </a:lnTo>
                  <a:lnTo>
                    <a:pt x="1557153" y="985255"/>
                  </a:lnTo>
                  <a:lnTo>
                    <a:pt x="1552659" y="985988"/>
                  </a:lnTo>
                  <a:close/>
                </a:path>
                <a:path w="2224405" h="1250315">
                  <a:moveTo>
                    <a:pt x="1730049" y="985607"/>
                  </a:moveTo>
                  <a:lnTo>
                    <a:pt x="1725906" y="983033"/>
                  </a:lnTo>
                  <a:lnTo>
                    <a:pt x="1723950" y="977364"/>
                  </a:lnTo>
                  <a:lnTo>
                    <a:pt x="1724420" y="975000"/>
                  </a:lnTo>
                  <a:lnTo>
                    <a:pt x="1728899" y="967745"/>
                  </a:lnTo>
                  <a:lnTo>
                    <a:pt x="1733497" y="966908"/>
                  </a:lnTo>
                  <a:lnTo>
                    <a:pt x="1738879" y="972106"/>
                  </a:lnTo>
                  <a:lnTo>
                    <a:pt x="1739842" y="973721"/>
                  </a:lnTo>
                  <a:lnTo>
                    <a:pt x="1741075" y="976309"/>
                  </a:lnTo>
                  <a:lnTo>
                    <a:pt x="1740947" y="977364"/>
                  </a:lnTo>
                  <a:lnTo>
                    <a:pt x="1741037" y="978778"/>
                  </a:lnTo>
                  <a:lnTo>
                    <a:pt x="1740089" y="982054"/>
                  </a:lnTo>
                  <a:lnTo>
                    <a:pt x="1736603" y="984963"/>
                  </a:lnTo>
                  <a:lnTo>
                    <a:pt x="1730049" y="985607"/>
                  </a:lnTo>
                  <a:close/>
                </a:path>
                <a:path w="2224405" h="1250315">
                  <a:moveTo>
                    <a:pt x="1867741" y="985285"/>
                  </a:moveTo>
                  <a:lnTo>
                    <a:pt x="1859306" y="984813"/>
                  </a:lnTo>
                  <a:lnTo>
                    <a:pt x="1855313" y="978494"/>
                  </a:lnTo>
                  <a:lnTo>
                    <a:pt x="1857649" y="970768"/>
                  </a:lnTo>
                  <a:lnTo>
                    <a:pt x="1861956" y="967580"/>
                  </a:lnTo>
                  <a:lnTo>
                    <a:pt x="1868525" y="968276"/>
                  </a:lnTo>
                  <a:lnTo>
                    <a:pt x="1872981" y="972637"/>
                  </a:lnTo>
                  <a:lnTo>
                    <a:pt x="1873556" y="976406"/>
                  </a:lnTo>
                  <a:lnTo>
                    <a:pt x="1873519" y="977626"/>
                  </a:lnTo>
                  <a:lnTo>
                    <a:pt x="1872167" y="982173"/>
                  </a:lnTo>
                  <a:lnTo>
                    <a:pt x="1867741" y="985285"/>
                  </a:lnTo>
                  <a:close/>
                </a:path>
                <a:path w="2224405" h="1250315">
                  <a:moveTo>
                    <a:pt x="722840" y="940378"/>
                  </a:moveTo>
                  <a:lnTo>
                    <a:pt x="716040" y="939757"/>
                  </a:lnTo>
                  <a:lnTo>
                    <a:pt x="713412" y="938306"/>
                  </a:lnTo>
                  <a:lnTo>
                    <a:pt x="711706" y="934238"/>
                  </a:lnTo>
                  <a:lnTo>
                    <a:pt x="711599" y="931844"/>
                  </a:lnTo>
                  <a:lnTo>
                    <a:pt x="712964" y="927297"/>
                  </a:lnTo>
                  <a:lnTo>
                    <a:pt x="715315" y="925360"/>
                  </a:lnTo>
                  <a:lnTo>
                    <a:pt x="719145" y="923841"/>
                  </a:lnTo>
                  <a:lnTo>
                    <a:pt x="720541" y="923871"/>
                  </a:lnTo>
                  <a:lnTo>
                    <a:pt x="725430" y="925629"/>
                  </a:lnTo>
                  <a:lnTo>
                    <a:pt x="728454" y="929907"/>
                  </a:lnTo>
                  <a:lnTo>
                    <a:pt x="728327" y="934851"/>
                  </a:lnTo>
                  <a:lnTo>
                    <a:pt x="726691" y="938329"/>
                  </a:lnTo>
                  <a:lnTo>
                    <a:pt x="722840" y="940378"/>
                  </a:lnTo>
                  <a:close/>
                </a:path>
                <a:path w="2224405" h="1250315">
                  <a:moveTo>
                    <a:pt x="764306" y="941022"/>
                  </a:moveTo>
                  <a:lnTo>
                    <a:pt x="757274" y="937917"/>
                  </a:lnTo>
                  <a:lnTo>
                    <a:pt x="755296" y="934956"/>
                  </a:lnTo>
                  <a:lnTo>
                    <a:pt x="755662" y="928838"/>
                  </a:lnTo>
                  <a:lnTo>
                    <a:pt x="758708" y="924986"/>
                  </a:lnTo>
                  <a:lnTo>
                    <a:pt x="765665" y="923392"/>
                  </a:lnTo>
                  <a:lnTo>
                    <a:pt x="771442" y="927244"/>
                  </a:lnTo>
                  <a:lnTo>
                    <a:pt x="772853" y="932195"/>
                  </a:lnTo>
                  <a:lnTo>
                    <a:pt x="772793" y="933385"/>
                  </a:lnTo>
                  <a:lnTo>
                    <a:pt x="772324" y="934455"/>
                  </a:lnTo>
                  <a:lnTo>
                    <a:pt x="772076" y="935718"/>
                  </a:lnTo>
                  <a:lnTo>
                    <a:pt x="768157" y="940191"/>
                  </a:lnTo>
                  <a:lnTo>
                    <a:pt x="764306" y="941022"/>
                  </a:lnTo>
                  <a:close/>
                </a:path>
                <a:path w="2224405" h="1250315">
                  <a:moveTo>
                    <a:pt x="1515306" y="940901"/>
                  </a:moveTo>
                  <a:lnTo>
                    <a:pt x="1508782" y="940774"/>
                  </a:lnTo>
                  <a:lnTo>
                    <a:pt x="1504289" y="936444"/>
                  </a:lnTo>
                  <a:lnTo>
                    <a:pt x="1504102" y="928501"/>
                  </a:lnTo>
                  <a:lnTo>
                    <a:pt x="1506991" y="926205"/>
                  </a:lnTo>
                  <a:lnTo>
                    <a:pt x="1512179" y="923041"/>
                  </a:lnTo>
                  <a:lnTo>
                    <a:pt x="1516053" y="924312"/>
                  </a:lnTo>
                  <a:lnTo>
                    <a:pt x="1519330" y="928792"/>
                  </a:lnTo>
                  <a:lnTo>
                    <a:pt x="1520308" y="930954"/>
                  </a:lnTo>
                  <a:lnTo>
                    <a:pt x="1521114" y="932376"/>
                  </a:lnTo>
                  <a:lnTo>
                    <a:pt x="1521017" y="934462"/>
                  </a:lnTo>
                  <a:lnTo>
                    <a:pt x="1519868" y="937768"/>
                  </a:lnTo>
                  <a:lnTo>
                    <a:pt x="1515306" y="940901"/>
                  </a:lnTo>
                  <a:close/>
                </a:path>
                <a:path w="2224405" h="1250315">
                  <a:moveTo>
                    <a:pt x="1729542" y="940333"/>
                  </a:moveTo>
                  <a:lnTo>
                    <a:pt x="1726055" y="938075"/>
                  </a:lnTo>
                  <a:lnTo>
                    <a:pt x="1723644" y="931410"/>
                  </a:lnTo>
                  <a:lnTo>
                    <a:pt x="1724741" y="928711"/>
                  </a:lnTo>
                  <a:lnTo>
                    <a:pt x="1728519" y="925524"/>
                  </a:lnTo>
                  <a:lnTo>
                    <a:pt x="1730093" y="924717"/>
                  </a:lnTo>
                  <a:lnTo>
                    <a:pt x="1731280" y="923946"/>
                  </a:lnTo>
                  <a:lnTo>
                    <a:pt x="1732855" y="924141"/>
                  </a:lnTo>
                  <a:lnTo>
                    <a:pt x="1734453" y="924141"/>
                  </a:lnTo>
                  <a:lnTo>
                    <a:pt x="1737834" y="925846"/>
                  </a:lnTo>
                  <a:lnTo>
                    <a:pt x="1740185" y="927858"/>
                  </a:lnTo>
                  <a:lnTo>
                    <a:pt x="1741373" y="932376"/>
                  </a:lnTo>
                  <a:lnTo>
                    <a:pt x="1741141" y="934418"/>
                  </a:lnTo>
                  <a:lnTo>
                    <a:pt x="1738946" y="938628"/>
                  </a:lnTo>
                  <a:lnTo>
                    <a:pt x="1736192" y="939877"/>
                  </a:lnTo>
                  <a:lnTo>
                    <a:pt x="1729542" y="940333"/>
                  </a:lnTo>
                  <a:close/>
                </a:path>
                <a:path w="2224405" h="1250315">
                  <a:moveTo>
                    <a:pt x="1734453" y="924141"/>
                  </a:moveTo>
                  <a:lnTo>
                    <a:pt x="1732855" y="924141"/>
                  </a:lnTo>
                  <a:lnTo>
                    <a:pt x="1734154" y="923990"/>
                  </a:lnTo>
                  <a:lnTo>
                    <a:pt x="1734453" y="924141"/>
                  </a:lnTo>
                  <a:close/>
                </a:path>
                <a:path w="2224405" h="1250315">
                  <a:moveTo>
                    <a:pt x="85033" y="654559"/>
                  </a:moveTo>
                  <a:lnTo>
                    <a:pt x="75986" y="654477"/>
                  </a:lnTo>
                  <a:lnTo>
                    <a:pt x="72007" y="651007"/>
                  </a:lnTo>
                  <a:lnTo>
                    <a:pt x="71589" y="646878"/>
                  </a:lnTo>
                  <a:lnTo>
                    <a:pt x="71498" y="645726"/>
                  </a:lnTo>
                  <a:lnTo>
                    <a:pt x="74426" y="637357"/>
                  </a:lnTo>
                  <a:lnTo>
                    <a:pt x="85265" y="636706"/>
                  </a:lnTo>
                  <a:lnTo>
                    <a:pt x="89086" y="643438"/>
                  </a:lnTo>
                  <a:lnTo>
                    <a:pt x="89281" y="644634"/>
                  </a:lnTo>
                  <a:lnTo>
                    <a:pt x="89639" y="645726"/>
                  </a:lnTo>
                  <a:lnTo>
                    <a:pt x="89386" y="650558"/>
                  </a:lnTo>
                  <a:lnTo>
                    <a:pt x="85033" y="654559"/>
                  </a:lnTo>
                  <a:close/>
                </a:path>
                <a:path w="2224405" h="1250315">
                  <a:moveTo>
                    <a:pt x="1793118" y="654634"/>
                  </a:moveTo>
                  <a:lnTo>
                    <a:pt x="1789766" y="650902"/>
                  </a:lnTo>
                  <a:lnTo>
                    <a:pt x="1790288" y="641942"/>
                  </a:lnTo>
                  <a:lnTo>
                    <a:pt x="1795476" y="637394"/>
                  </a:lnTo>
                  <a:lnTo>
                    <a:pt x="1803560" y="638576"/>
                  </a:lnTo>
                  <a:lnTo>
                    <a:pt x="1807748" y="643064"/>
                  </a:lnTo>
                  <a:lnTo>
                    <a:pt x="1807232" y="650723"/>
                  </a:lnTo>
                  <a:lnTo>
                    <a:pt x="1802441" y="654582"/>
                  </a:lnTo>
                  <a:lnTo>
                    <a:pt x="1793118" y="654634"/>
                  </a:lnTo>
                  <a:close/>
                </a:path>
                <a:path w="2224405" h="1250315">
                  <a:moveTo>
                    <a:pt x="1267593" y="654074"/>
                  </a:moveTo>
                  <a:lnTo>
                    <a:pt x="1265242" y="652338"/>
                  </a:lnTo>
                  <a:lnTo>
                    <a:pt x="1261865" y="647252"/>
                  </a:lnTo>
                  <a:lnTo>
                    <a:pt x="1261868" y="644178"/>
                  </a:lnTo>
                  <a:lnTo>
                    <a:pt x="1264540" y="640491"/>
                  </a:lnTo>
                  <a:lnTo>
                    <a:pt x="1265377" y="639623"/>
                  </a:lnTo>
                  <a:lnTo>
                    <a:pt x="1268638" y="636631"/>
                  </a:lnTo>
                  <a:lnTo>
                    <a:pt x="1272109" y="636422"/>
                  </a:lnTo>
                  <a:lnTo>
                    <a:pt x="1276170" y="640820"/>
                  </a:lnTo>
                  <a:lnTo>
                    <a:pt x="1277671" y="643363"/>
                  </a:lnTo>
                  <a:lnTo>
                    <a:pt x="1279007" y="645218"/>
                  </a:lnTo>
                  <a:lnTo>
                    <a:pt x="1278887" y="647252"/>
                  </a:lnTo>
                  <a:lnTo>
                    <a:pt x="1277961" y="650678"/>
                  </a:lnTo>
                  <a:lnTo>
                    <a:pt x="1273885" y="654051"/>
                  </a:lnTo>
                  <a:lnTo>
                    <a:pt x="1267593" y="654074"/>
                  </a:lnTo>
                  <a:close/>
                </a:path>
                <a:path w="2224405" h="1250315">
                  <a:moveTo>
                    <a:pt x="1141523" y="655121"/>
                  </a:moveTo>
                  <a:lnTo>
                    <a:pt x="1133454" y="653744"/>
                  </a:lnTo>
                  <a:lnTo>
                    <a:pt x="1130154" y="650259"/>
                  </a:lnTo>
                  <a:lnTo>
                    <a:pt x="1129281" y="642353"/>
                  </a:lnTo>
                  <a:lnTo>
                    <a:pt x="1131289" y="638786"/>
                  </a:lnTo>
                  <a:lnTo>
                    <a:pt x="1135776" y="637013"/>
                  </a:lnTo>
                  <a:lnTo>
                    <a:pt x="1137060" y="636744"/>
                  </a:lnTo>
                  <a:lnTo>
                    <a:pt x="1142807" y="637663"/>
                  </a:lnTo>
                  <a:lnTo>
                    <a:pt x="1146823" y="642046"/>
                  </a:lnTo>
                  <a:lnTo>
                    <a:pt x="1147315" y="646654"/>
                  </a:lnTo>
                  <a:lnTo>
                    <a:pt x="1147055" y="647790"/>
                  </a:lnTo>
                  <a:lnTo>
                    <a:pt x="1146995" y="649017"/>
                  </a:lnTo>
                  <a:lnTo>
                    <a:pt x="1144823" y="653542"/>
                  </a:lnTo>
                  <a:lnTo>
                    <a:pt x="1141523" y="655121"/>
                  </a:lnTo>
                  <a:close/>
                </a:path>
                <a:path w="2224405" h="1250315">
                  <a:moveTo>
                    <a:pt x="612864" y="654948"/>
                  </a:moveTo>
                  <a:lnTo>
                    <a:pt x="604772" y="653722"/>
                  </a:lnTo>
                  <a:lnTo>
                    <a:pt x="601010" y="649160"/>
                  </a:lnTo>
                  <a:lnTo>
                    <a:pt x="602018" y="641411"/>
                  </a:lnTo>
                  <a:lnTo>
                    <a:pt x="606564" y="636960"/>
                  </a:lnTo>
                  <a:lnTo>
                    <a:pt x="613991" y="637140"/>
                  </a:lnTo>
                  <a:lnTo>
                    <a:pt x="619022" y="643437"/>
                  </a:lnTo>
                  <a:lnTo>
                    <a:pt x="617716" y="651440"/>
                  </a:lnTo>
                  <a:lnTo>
                    <a:pt x="612864" y="654948"/>
                  </a:lnTo>
                  <a:close/>
                </a:path>
                <a:path w="2224405" h="1250315">
                  <a:moveTo>
                    <a:pt x="1378898" y="1029675"/>
                  </a:moveTo>
                  <a:lnTo>
                    <a:pt x="1374800" y="1027618"/>
                  </a:lnTo>
                  <a:lnTo>
                    <a:pt x="1371202" y="1021343"/>
                  </a:lnTo>
                  <a:lnTo>
                    <a:pt x="1372344" y="1018486"/>
                  </a:lnTo>
                  <a:lnTo>
                    <a:pt x="1375621" y="1014133"/>
                  </a:lnTo>
                  <a:lnTo>
                    <a:pt x="1377427" y="1012129"/>
                  </a:lnTo>
                  <a:lnTo>
                    <a:pt x="1383817" y="1013055"/>
                  </a:lnTo>
                  <a:lnTo>
                    <a:pt x="1386795" y="1015097"/>
                  </a:lnTo>
                  <a:lnTo>
                    <a:pt x="1389125" y="1019436"/>
                  </a:lnTo>
                  <a:lnTo>
                    <a:pt x="1389132" y="1021941"/>
                  </a:lnTo>
                  <a:lnTo>
                    <a:pt x="1388520" y="1025180"/>
                  </a:lnTo>
                  <a:lnTo>
                    <a:pt x="1385116" y="1028583"/>
                  </a:lnTo>
                  <a:lnTo>
                    <a:pt x="1378898" y="1029675"/>
                  </a:lnTo>
                  <a:close/>
                </a:path>
                <a:path w="2224405" h="1250315">
                  <a:moveTo>
                    <a:pt x="1692942" y="1029989"/>
                  </a:moveTo>
                  <a:lnTo>
                    <a:pt x="1683753" y="1029092"/>
                  </a:lnTo>
                  <a:lnTo>
                    <a:pt x="1679461" y="1024297"/>
                  </a:lnTo>
                  <a:lnTo>
                    <a:pt x="1681058" y="1015973"/>
                  </a:lnTo>
                  <a:lnTo>
                    <a:pt x="1685560" y="1011777"/>
                  </a:lnTo>
                  <a:lnTo>
                    <a:pt x="1693136" y="1012360"/>
                  </a:lnTo>
                  <a:lnTo>
                    <a:pt x="1697825" y="1017910"/>
                  </a:lnTo>
                  <a:lnTo>
                    <a:pt x="1696869" y="1026534"/>
                  </a:lnTo>
                  <a:lnTo>
                    <a:pt x="1692942" y="1029989"/>
                  </a:lnTo>
                  <a:close/>
                </a:path>
                <a:path w="2224405" h="1250315">
                  <a:moveTo>
                    <a:pt x="1991632" y="1029803"/>
                  </a:moveTo>
                  <a:lnTo>
                    <a:pt x="1988370" y="1026751"/>
                  </a:lnTo>
                  <a:lnTo>
                    <a:pt x="1987973" y="1018927"/>
                  </a:lnTo>
                  <a:lnTo>
                    <a:pt x="1988415" y="1016070"/>
                  </a:lnTo>
                  <a:lnTo>
                    <a:pt x="1993289" y="1012779"/>
                  </a:lnTo>
                  <a:lnTo>
                    <a:pt x="1995393" y="1011896"/>
                  </a:lnTo>
                  <a:lnTo>
                    <a:pt x="2001552" y="1013998"/>
                  </a:lnTo>
                  <a:lnTo>
                    <a:pt x="2003911" y="1016451"/>
                  </a:lnTo>
                  <a:lnTo>
                    <a:pt x="2004874" y="1020132"/>
                  </a:lnTo>
                  <a:lnTo>
                    <a:pt x="2005359" y="1024552"/>
                  </a:lnTo>
                  <a:lnTo>
                    <a:pt x="2000836" y="1029436"/>
                  </a:lnTo>
                  <a:lnTo>
                    <a:pt x="1991632" y="1029803"/>
                  </a:lnTo>
                  <a:close/>
                </a:path>
                <a:path w="2224405" h="1250315">
                  <a:moveTo>
                    <a:pt x="958491" y="567941"/>
                  </a:moveTo>
                  <a:lnTo>
                    <a:pt x="953683" y="563901"/>
                  </a:lnTo>
                  <a:lnTo>
                    <a:pt x="953340" y="554574"/>
                  </a:lnTo>
                  <a:lnTo>
                    <a:pt x="956655" y="550753"/>
                  </a:lnTo>
                  <a:lnTo>
                    <a:pt x="965486" y="550109"/>
                  </a:lnTo>
                  <a:lnTo>
                    <a:pt x="970009" y="552914"/>
                  </a:lnTo>
                  <a:lnTo>
                    <a:pt x="971770" y="561007"/>
                  </a:lnTo>
                  <a:lnTo>
                    <a:pt x="967829" y="566602"/>
                  </a:lnTo>
                  <a:lnTo>
                    <a:pt x="958491" y="567941"/>
                  </a:lnTo>
                  <a:close/>
                </a:path>
                <a:path w="2224405" h="1250315">
                  <a:moveTo>
                    <a:pt x="2061650" y="567342"/>
                  </a:moveTo>
                  <a:lnTo>
                    <a:pt x="2056163" y="564425"/>
                  </a:lnTo>
                  <a:lnTo>
                    <a:pt x="2053409" y="556295"/>
                  </a:lnTo>
                  <a:lnTo>
                    <a:pt x="2055454" y="551201"/>
                  </a:lnTo>
                  <a:lnTo>
                    <a:pt x="2060141" y="548569"/>
                  </a:lnTo>
                  <a:lnTo>
                    <a:pt x="2061456" y="548239"/>
                  </a:lnTo>
                  <a:lnTo>
                    <a:pt x="2067218" y="548853"/>
                  </a:lnTo>
                  <a:lnTo>
                    <a:pt x="2071301" y="553102"/>
                  </a:lnTo>
                  <a:lnTo>
                    <a:pt x="2072376" y="561156"/>
                  </a:lnTo>
                  <a:lnTo>
                    <a:pt x="2069569" y="565218"/>
                  </a:lnTo>
                  <a:lnTo>
                    <a:pt x="2061650" y="567342"/>
                  </a:lnTo>
                  <a:close/>
                </a:path>
                <a:path w="2224405" h="1250315">
                  <a:moveTo>
                    <a:pt x="1710088" y="566744"/>
                  </a:moveTo>
                  <a:lnTo>
                    <a:pt x="1707222" y="566332"/>
                  </a:lnTo>
                  <a:lnTo>
                    <a:pt x="1702124" y="561672"/>
                  </a:lnTo>
                  <a:lnTo>
                    <a:pt x="1701399" y="557678"/>
                  </a:lnTo>
                  <a:lnTo>
                    <a:pt x="1705595" y="549167"/>
                  </a:lnTo>
                  <a:lnTo>
                    <a:pt x="1709895" y="547925"/>
                  </a:lnTo>
                  <a:lnTo>
                    <a:pt x="1717351" y="552623"/>
                  </a:lnTo>
                  <a:lnTo>
                    <a:pt x="1719165" y="554784"/>
                  </a:lnTo>
                  <a:lnTo>
                    <a:pt x="1719434" y="557678"/>
                  </a:lnTo>
                  <a:lnTo>
                    <a:pt x="1719420" y="560850"/>
                  </a:lnTo>
                  <a:lnTo>
                    <a:pt x="1716403" y="564709"/>
                  </a:lnTo>
                  <a:lnTo>
                    <a:pt x="1710088" y="566744"/>
                  </a:lnTo>
                  <a:close/>
                </a:path>
                <a:path w="2224405" h="1250315">
                  <a:moveTo>
                    <a:pt x="1668846" y="566243"/>
                  </a:moveTo>
                  <a:lnTo>
                    <a:pt x="1666928" y="566070"/>
                  </a:lnTo>
                  <a:lnTo>
                    <a:pt x="1659747" y="565510"/>
                  </a:lnTo>
                  <a:lnTo>
                    <a:pt x="1656171" y="558262"/>
                  </a:lnTo>
                  <a:lnTo>
                    <a:pt x="1660538" y="552159"/>
                  </a:lnTo>
                  <a:lnTo>
                    <a:pt x="1661994" y="550947"/>
                  </a:lnTo>
                  <a:lnTo>
                    <a:pt x="1665293" y="548464"/>
                  </a:lnTo>
                  <a:lnTo>
                    <a:pt x="1668264" y="548605"/>
                  </a:lnTo>
                  <a:lnTo>
                    <a:pt x="1671601" y="551314"/>
                  </a:lnTo>
                  <a:lnTo>
                    <a:pt x="1672929" y="552600"/>
                  </a:lnTo>
                  <a:lnTo>
                    <a:pt x="1676073" y="556609"/>
                  </a:lnTo>
                  <a:lnTo>
                    <a:pt x="1675788" y="559915"/>
                  </a:lnTo>
                  <a:lnTo>
                    <a:pt x="1671287" y="564499"/>
                  </a:lnTo>
                  <a:lnTo>
                    <a:pt x="1668846" y="566243"/>
                  </a:lnTo>
                  <a:close/>
                </a:path>
                <a:path w="2224405" h="1250315">
                  <a:moveTo>
                    <a:pt x="1405510" y="566609"/>
                  </a:moveTo>
                  <a:lnTo>
                    <a:pt x="1397507" y="565652"/>
                  </a:lnTo>
                  <a:lnTo>
                    <a:pt x="1393618" y="561134"/>
                  </a:lnTo>
                  <a:lnTo>
                    <a:pt x="1394365" y="553243"/>
                  </a:lnTo>
                  <a:lnTo>
                    <a:pt x="1399143" y="548643"/>
                  </a:lnTo>
                  <a:lnTo>
                    <a:pt x="1407652" y="550087"/>
                  </a:lnTo>
                  <a:lnTo>
                    <a:pt x="1412220" y="555375"/>
                  </a:lnTo>
                  <a:lnTo>
                    <a:pt x="1409750" y="563505"/>
                  </a:lnTo>
                  <a:lnTo>
                    <a:pt x="1405510" y="566609"/>
                  </a:lnTo>
                  <a:close/>
                </a:path>
                <a:path w="2224405" h="1250315">
                  <a:moveTo>
                    <a:pt x="1185326" y="1052158"/>
                  </a:moveTo>
                  <a:lnTo>
                    <a:pt x="1176308" y="1050714"/>
                  </a:lnTo>
                  <a:lnTo>
                    <a:pt x="1173293" y="1046563"/>
                  </a:lnTo>
                  <a:lnTo>
                    <a:pt x="1174487" y="1038262"/>
                  </a:lnTo>
                  <a:lnTo>
                    <a:pt x="1179010" y="1033976"/>
                  </a:lnTo>
                  <a:lnTo>
                    <a:pt x="1187191" y="1035269"/>
                  </a:lnTo>
                  <a:lnTo>
                    <a:pt x="1191679" y="1040131"/>
                  </a:lnTo>
                  <a:lnTo>
                    <a:pt x="1190148" y="1048777"/>
                  </a:lnTo>
                  <a:lnTo>
                    <a:pt x="1185326" y="1052158"/>
                  </a:lnTo>
                  <a:close/>
                </a:path>
                <a:path w="2224405" h="1250315">
                  <a:moveTo>
                    <a:pt x="1532027" y="610177"/>
                  </a:moveTo>
                  <a:lnTo>
                    <a:pt x="1529698" y="608389"/>
                  </a:lnTo>
                  <a:lnTo>
                    <a:pt x="1525921" y="603273"/>
                  </a:lnTo>
                  <a:lnTo>
                    <a:pt x="1525914" y="600117"/>
                  </a:lnTo>
                  <a:lnTo>
                    <a:pt x="1529444" y="595464"/>
                  </a:lnTo>
                  <a:lnTo>
                    <a:pt x="1530952" y="593355"/>
                  </a:lnTo>
                  <a:lnTo>
                    <a:pt x="1538424" y="593490"/>
                  </a:lnTo>
                  <a:lnTo>
                    <a:pt x="1543195" y="598456"/>
                  </a:lnTo>
                  <a:lnTo>
                    <a:pt x="1542851" y="605787"/>
                  </a:lnTo>
                  <a:lnTo>
                    <a:pt x="1538940" y="609384"/>
                  </a:lnTo>
                  <a:lnTo>
                    <a:pt x="1535857" y="609818"/>
                  </a:lnTo>
                  <a:lnTo>
                    <a:pt x="1532027" y="610177"/>
                  </a:lnTo>
                  <a:close/>
                </a:path>
                <a:path w="2224405" h="1250315">
                  <a:moveTo>
                    <a:pt x="1317957" y="610079"/>
                  </a:moveTo>
                  <a:lnTo>
                    <a:pt x="1310433" y="609825"/>
                  </a:lnTo>
                  <a:lnTo>
                    <a:pt x="1306081" y="605308"/>
                  </a:lnTo>
                  <a:lnTo>
                    <a:pt x="1306297" y="598801"/>
                  </a:lnTo>
                  <a:lnTo>
                    <a:pt x="1309574" y="594417"/>
                  </a:lnTo>
                  <a:lnTo>
                    <a:pt x="1312889" y="593371"/>
                  </a:lnTo>
                  <a:lnTo>
                    <a:pt x="1313545" y="593250"/>
                  </a:lnTo>
                  <a:lnTo>
                    <a:pt x="1317734" y="594133"/>
                  </a:lnTo>
                  <a:lnTo>
                    <a:pt x="1320703" y="595965"/>
                  </a:lnTo>
                  <a:lnTo>
                    <a:pt x="1323040" y="600221"/>
                  </a:lnTo>
                  <a:lnTo>
                    <a:pt x="1322929" y="601523"/>
                  </a:lnTo>
                  <a:lnTo>
                    <a:pt x="1323108" y="602675"/>
                  </a:lnTo>
                  <a:lnTo>
                    <a:pt x="1322548" y="606347"/>
                  </a:lnTo>
                  <a:lnTo>
                    <a:pt x="1317957" y="610079"/>
                  </a:lnTo>
                  <a:close/>
                </a:path>
                <a:path w="2224405" h="1250315">
                  <a:moveTo>
                    <a:pt x="1142225" y="610977"/>
                  </a:moveTo>
                  <a:lnTo>
                    <a:pt x="1133424" y="609705"/>
                  </a:lnTo>
                  <a:lnTo>
                    <a:pt x="1129782" y="605711"/>
                  </a:lnTo>
                  <a:lnTo>
                    <a:pt x="1129617" y="597723"/>
                  </a:lnTo>
                  <a:lnTo>
                    <a:pt x="1133820" y="593071"/>
                  </a:lnTo>
                  <a:lnTo>
                    <a:pt x="1142218" y="593714"/>
                  </a:lnTo>
                  <a:lnTo>
                    <a:pt x="1147084" y="598037"/>
                  </a:lnTo>
                  <a:lnTo>
                    <a:pt x="1147196" y="606744"/>
                  </a:lnTo>
                  <a:lnTo>
                    <a:pt x="1142225" y="610977"/>
                  </a:lnTo>
                  <a:close/>
                </a:path>
                <a:path w="2224405" h="1250315">
                  <a:moveTo>
                    <a:pt x="876999" y="610812"/>
                  </a:moveTo>
                  <a:lnTo>
                    <a:pt x="868125" y="608605"/>
                  </a:lnTo>
                  <a:lnTo>
                    <a:pt x="864862" y="604305"/>
                  </a:lnTo>
                  <a:lnTo>
                    <a:pt x="866884" y="596302"/>
                  </a:lnTo>
                  <a:lnTo>
                    <a:pt x="871319" y="592578"/>
                  </a:lnTo>
                  <a:lnTo>
                    <a:pt x="878687" y="593430"/>
                  </a:lnTo>
                  <a:lnTo>
                    <a:pt x="882859" y="597858"/>
                  </a:lnTo>
                  <a:lnTo>
                    <a:pt x="883188" y="605920"/>
                  </a:lnTo>
                  <a:lnTo>
                    <a:pt x="876999" y="610812"/>
                  </a:lnTo>
                  <a:close/>
                </a:path>
                <a:path w="2224405" h="1250315">
                  <a:moveTo>
                    <a:pt x="518437" y="610169"/>
                  </a:moveTo>
                  <a:lnTo>
                    <a:pt x="514316" y="606452"/>
                  </a:lnTo>
                  <a:lnTo>
                    <a:pt x="512913" y="598202"/>
                  </a:lnTo>
                  <a:lnTo>
                    <a:pt x="516839" y="593371"/>
                  </a:lnTo>
                  <a:lnTo>
                    <a:pt x="520781" y="593355"/>
                  </a:lnTo>
                  <a:lnTo>
                    <a:pt x="525192" y="593744"/>
                  </a:lnTo>
                  <a:lnTo>
                    <a:pt x="528618" y="595794"/>
                  </a:lnTo>
                  <a:lnTo>
                    <a:pt x="530678" y="601186"/>
                  </a:lnTo>
                  <a:lnTo>
                    <a:pt x="530768" y="602630"/>
                  </a:lnTo>
                  <a:lnTo>
                    <a:pt x="528879" y="607207"/>
                  </a:lnTo>
                  <a:lnTo>
                    <a:pt x="525983" y="609189"/>
                  </a:lnTo>
                  <a:lnTo>
                    <a:pt x="518437" y="610169"/>
                  </a:lnTo>
                  <a:close/>
                </a:path>
                <a:path w="2224405" h="1250315">
                  <a:moveTo>
                    <a:pt x="838676" y="1000164"/>
                  </a:moveTo>
                  <a:lnTo>
                    <a:pt x="822479" y="996621"/>
                  </a:lnTo>
                  <a:lnTo>
                    <a:pt x="823360" y="993953"/>
                  </a:lnTo>
                  <a:lnTo>
                    <a:pt x="825641" y="991376"/>
                  </a:lnTo>
                  <a:lnTo>
                    <a:pt x="831212" y="989331"/>
                  </a:lnTo>
                  <a:lnTo>
                    <a:pt x="833256" y="990812"/>
                  </a:lnTo>
                  <a:lnTo>
                    <a:pt x="837989" y="994732"/>
                  </a:lnTo>
                  <a:lnTo>
                    <a:pt x="839266" y="997641"/>
                  </a:lnTo>
                  <a:lnTo>
                    <a:pt x="838745" y="1000046"/>
                  </a:lnTo>
                  <a:close/>
                </a:path>
                <a:path w="2224405" h="1250315">
                  <a:moveTo>
                    <a:pt x="1926480" y="1007513"/>
                  </a:moveTo>
                  <a:lnTo>
                    <a:pt x="1924450" y="1006130"/>
                  </a:lnTo>
                  <a:lnTo>
                    <a:pt x="1919956" y="999376"/>
                  </a:lnTo>
                  <a:lnTo>
                    <a:pt x="1921949" y="992442"/>
                  </a:lnTo>
                  <a:lnTo>
                    <a:pt x="1928690" y="989436"/>
                  </a:lnTo>
                  <a:lnTo>
                    <a:pt x="1930884" y="989548"/>
                  </a:lnTo>
                  <a:lnTo>
                    <a:pt x="1934057" y="990722"/>
                  </a:lnTo>
                  <a:lnTo>
                    <a:pt x="1935475" y="992158"/>
                  </a:lnTo>
                  <a:lnTo>
                    <a:pt x="1939700" y="997169"/>
                  </a:lnTo>
                  <a:lnTo>
                    <a:pt x="1939462" y="1001635"/>
                  </a:lnTo>
                  <a:lnTo>
                    <a:pt x="1934019" y="1006264"/>
                  </a:lnTo>
                  <a:lnTo>
                    <a:pt x="1931586" y="1006908"/>
                  </a:lnTo>
                  <a:lnTo>
                    <a:pt x="1930817" y="1007275"/>
                  </a:lnTo>
                  <a:lnTo>
                    <a:pt x="1926480" y="1007513"/>
                  </a:lnTo>
                  <a:close/>
                </a:path>
                <a:path w="2224405" h="1250315">
                  <a:moveTo>
                    <a:pt x="1685701" y="588306"/>
                  </a:moveTo>
                  <a:lnTo>
                    <a:pt x="1682872" y="586101"/>
                  </a:lnTo>
                  <a:lnTo>
                    <a:pt x="1678745" y="579279"/>
                  </a:lnTo>
                  <a:lnTo>
                    <a:pt x="1680282" y="574477"/>
                  </a:lnTo>
                  <a:lnTo>
                    <a:pt x="1688993" y="569638"/>
                  </a:lnTo>
                  <a:lnTo>
                    <a:pt x="1697279" y="574178"/>
                  </a:lnTo>
                  <a:lnTo>
                    <a:pt x="1697533" y="580281"/>
                  </a:lnTo>
                  <a:lnTo>
                    <a:pt x="1697316" y="580872"/>
                  </a:lnTo>
                  <a:lnTo>
                    <a:pt x="1697212" y="581493"/>
                  </a:lnTo>
                  <a:lnTo>
                    <a:pt x="1695734" y="584874"/>
                  </a:lnTo>
                  <a:lnTo>
                    <a:pt x="1693569" y="587686"/>
                  </a:lnTo>
                  <a:lnTo>
                    <a:pt x="1685701" y="588306"/>
                  </a:lnTo>
                  <a:close/>
                </a:path>
                <a:path w="2224405" h="1250315">
                  <a:moveTo>
                    <a:pt x="1862113" y="763976"/>
                  </a:moveTo>
                  <a:lnTo>
                    <a:pt x="1857977" y="761792"/>
                  </a:lnTo>
                  <a:lnTo>
                    <a:pt x="1855178" y="754941"/>
                  </a:lnTo>
                  <a:lnTo>
                    <a:pt x="1857156" y="749795"/>
                  </a:lnTo>
                  <a:lnTo>
                    <a:pt x="1864128" y="746309"/>
                  </a:lnTo>
                  <a:lnTo>
                    <a:pt x="1867062" y="747267"/>
                  </a:lnTo>
                  <a:lnTo>
                    <a:pt x="1871981" y="751036"/>
                  </a:lnTo>
                  <a:lnTo>
                    <a:pt x="1873870" y="753475"/>
                  </a:lnTo>
                  <a:lnTo>
                    <a:pt x="1873511" y="756915"/>
                  </a:lnTo>
                  <a:lnTo>
                    <a:pt x="1873086" y="760191"/>
                  </a:lnTo>
                  <a:lnTo>
                    <a:pt x="1869742" y="763063"/>
                  </a:lnTo>
                  <a:lnTo>
                    <a:pt x="1862113" y="763976"/>
                  </a:lnTo>
                  <a:close/>
                </a:path>
                <a:path w="2224405" h="1250315">
                  <a:moveTo>
                    <a:pt x="1465637" y="764807"/>
                  </a:moveTo>
                  <a:lnTo>
                    <a:pt x="1462464" y="762465"/>
                  </a:lnTo>
                  <a:lnTo>
                    <a:pt x="1459479" y="754866"/>
                  </a:lnTo>
                  <a:lnTo>
                    <a:pt x="1462599" y="748636"/>
                  </a:lnTo>
                  <a:lnTo>
                    <a:pt x="1467406" y="747813"/>
                  </a:lnTo>
                  <a:lnTo>
                    <a:pt x="1470504" y="747559"/>
                  </a:lnTo>
                  <a:lnTo>
                    <a:pt x="1472930" y="749421"/>
                  </a:lnTo>
                  <a:lnTo>
                    <a:pt x="1476431" y="753684"/>
                  </a:lnTo>
                  <a:lnTo>
                    <a:pt x="1477797" y="756138"/>
                  </a:lnTo>
                  <a:lnTo>
                    <a:pt x="1475117" y="762032"/>
                  </a:lnTo>
                  <a:lnTo>
                    <a:pt x="1472184" y="764185"/>
                  </a:lnTo>
                  <a:lnTo>
                    <a:pt x="1465637" y="764807"/>
                  </a:lnTo>
                  <a:close/>
                </a:path>
                <a:path w="2224405" h="1250315">
                  <a:moveTo>
                    <a:pt x="987551" y="765224"/>
                  </a:moveTo>
                  <a:lnTo>
                    <a:pt x="979317" y="764110"/>
                  </a:lnTo>
                  <a:lnTo>
                    <a:pt x="975585" y="759863"/>
                  </a:lnTo>
                  <a:lnTo>
                    <a:pt x="975676" y="751964"/>
                  </a:lnTo>
                  <a:lnTo>
                    <a:pt x="979467" y="747783"/>
                  </a:lnTo>
                  <a:lnTo>
                    <a:pt x="987461" y="747080"/>
                  </a:lnTo>
                  <a:lnTo>
                    <a:pt x="992814" y="751964"/>
                  </a:lnTo>
                  <a:lnTo>
                    <a:pt x="993253" y="760371"/>
                  </a:lnTo>
                  <a:lnTo>
                    <a:pt x="987551" y="765224"/>
                  </a:lnTo>
                  <a:close/>
                </a:path>
                <a:path w="2224405" h="1250315">
                  <a:moveTo>
                    <a:pt x="57033" y="764357"/>
                  </a:moveTo>
                  <a:lnTo>
                    <a:pt x="53972" y="762555"/>
                  </a:lnTo>
                  <a:lnTo>
                    <a:pt x="51076" y="756594"/>
                  </a:lnTo>
                  <a:lnTo>
                    <a:pt x="51793" y="753670"/>
                  </a:lnTo>
                  <a:lnTo>
                    <a:pt x="55496" y="748561"/>
                  </a:lnTo>
                  <a:lnTo>
                    <a:pt x="57915" y="746818"/>
                  </a:lnTo>
                  <a:lnTo>
                    <a:pt x="64483" y="747618"/>
                  </a:lnTo>
                  <a:lnTo>
                    <a:pt x="68275" y="751964"/>
                  </a:lnTo>
                  <a:lnTo>
                    <a:pt x="67111" y="758022"/>
                  </a:lnTo>
                  <a:lnTo>
                    <a:pt x="65849" y="760850"/>
                  </a:lnTo>
                  <a:lnTo>
                    <a:pt x="62311" y="763385"/>
                  </a:lnTo>
                  <a:lnTo>
                    <a:pt x="61041" y="763609"/>
                  </a:lnTo>
                  <a:lnTo>
                    <a:pt x="59923" y="764036"/>
                  </a:lnTo>
                  <a:lnTo>
                    <a:pt x="57033" y="764357"/>
                  </a:lnTo>
                  <a:close/>
                </a:path>
                <a:path w="2224405" h="1250315">
                  <a:moveTo>
                    <a:pt x="186321" y="852644"/>
                  </a:moveTo>
                  <a:lnTo>
                    <a:pt x="183178" y="849354"/>
                  </a:lnTo>
                  <a:lnTo>
                    <a:pt x="182775" y="840034"/>
                  </a:lnTo>
                  <a:lnTo>
                    <a:pt x="188210" y="835434"/>
                  </a:lnTo>
                  <a:lnTo>
                    <a:pt x="195845" y="836683"/>
                  </a:lnTo>
                  <a:lnTo>
                    <a:pt x="200645" y="841321"/>
                  </a:lnTo>
                  <a:lnTo>
                    <a:pt x="199876" y="848598"/>
                  </a:lnTo>
                  <a:lnTo>
                    <a:pt x="194987" y="852547"/>
                  </a:lnTo>
                  <a:lnTo>
                    <a:pt x="186321" y="852644"/>
                  </a:lnTo>
                  <a:close/>
                </a:path>
                <a:path w="2224405" h="1250315">
                  <a:moveTo>
                    <a:pt x="326983" y="853310"/>
                  </a:moveTo>
                  <a:lnTo>
                    <a:pt x="322416" y="852832"/>
                  </a:lnTo>
                  <a:lnTo>
                    <a:pt x="319669" y="852503"/>
                  </a:lnTo>
                  <a:lnTo>
                    <a:pt x="316198" y="849294"/>
                  </a:lnTo>
                  <a:lnTo>
                    <a:pt x="314495" y="842159"/>
                  </a:lnTo>
                  <a:lnTo>
                    <a:pt x="317086" y="836751"/>
                  </a:lnTo>
                  <a:lnTo>
                    <a:pt x="322311" y="835315"/>
                  </a:lnTo>
                  <a:lnTo>
                    <a:pt x="324521" y="835390"/>
                  </a:lnTo>
                  <a:lnTo>
                    <a:pt x="327820" y="837364"/>
                  </a:lnTo>
                  <a:lnTo>
                    <a:pt x="329432" y="839263"/>
                  </a:lnTo>
                  <a:lnTo>
                    <a:pt x="332343" y="843078"/>
                  </a:lnTo>
                  <a:lnTo>
                    <a:pt x="332934" y="845472"/>
                  </a:lnTo>
                  <a:lnTo>
                    <a:pt x="329604" y="851014"/>
                  </a:lnTo>
                  <a:lnTo>
                    <a:pt x="326983" y="853310"/>
                  </a:lnTo>
                  <a:close/>
                </a:path>
                <a:path w="2224405" h="1250315">
                  <a:moveTo>
                    <a:pt x="500962" y="853557"/>
                  </a:moveTo>
                  <a:lnTo>
                    <a:pt x="494692" y="851044"/>
                  </a:lnTo>
                  <a:lnTo>
                    <a:pt x="492273" y="848538"/>
                  </a:lnTo>
                  <a:lnTo>
                    <a:pt x="491332" y="841553"/>
                  </a:lnTo>
                  <a:lnTo>
                    <a:pt x="494385" y="837012"/>
                  </a:lnTo>
                  <a:lnTo>
                    <a:pt x="497849" y="835942"/>
                  </a:lnTo>
                  <a:lnTo>
                    <a:pt x="498491" y="835912"/>
                  </a:lnTo>
                  <a:lnTo>
                    <a:pt x="503880" y="836377"/>
                  </a:lnTo>
                  <a:lnTo>
                    <a:pt x="508075" y="840618"/>
                  </a:lnTo>
                  <a:lnTo>
                    <a:pt x="508456" y="846003"/>
                  </a:lnTo>
                  <a:lnTo>
                    <a:pt x="507918" y="847057"/>
                  </a:lnTo>
                  <a:lnTo>
                    <a:pt x="507337" y="848785"/>
                  </a:lnTo>
                  <a:lnTo>
                    <a:pt x="504336" y="852682"/>
                  </a:lnTo>
                  <a:lnTo>
                    <a:pt x="500962" y="853557"/>
                  </a:lnTo>
                  <a:close/>
                </a:path>
                <a:path w="2224405" h="1250315">
                  <a:moveTo>
                    <a:pt x="544757" y="854163"/>
                  </a:moveTo>
                  <a:lnTo>
                    <a:pt x="538882" y="852959"/>
                  </a:lnTo>
                  <a:lnTo>
                    <a:pt x="535814" y="848434"/>
                  </a:lnTo>
                  <a:lnTo>
                    <a:pt x="535321" y="846489"/>
                  </a:lnTo>
                  <a:lnTo>
                    <a:pt x="535306" y="840775"/>
                  </a:lnTo>
                  <a:lnTo>
                    <a:pt x="537979" y="838247"/>
                  </a:lnTo>
                  <a:lnTo>
                    <a:pt x="541980" y="835712"/>
                  </a:lnTo>
                  <a:lnTo>
                    <a:pt x="543398" y="835658"/>
                  </a:lnTo>
                  <a:lnTo>
                    <a:pt x="548266" y="836302"/>
                  </a:lnTo>
                  <a:lnTo>
                    <a:pt x="552102" y="840932"/>
                  </a:lnTo>
                  <a:lnTo>
                    <a:pt x="552094" y="844769"/>
                  </a:lnTo>
                  <a:lnTo>
                    <a:pt x="551191" y="847476"/>
                  </a:lnTo>
                  <a:lnTo>
                    <a:pt x="551079" y="850730"/>
                  </a:lnTo>
                  <a:lnTo>
                    <a:pt x="544757" y="854163"/>
                  </a:lnTo>
                  <a:close/>
                </a:path>
                <a:path w="2224405" h="1250315">
                  <a:moveTo>
                    <a:pt x="1493980" y="742151"/>
                  </a:moveTo>
                  <a:lnTo>
                    <a:pt x="1486553" y="741890"/>
                  </a:lnTo>
                  <a:lnTo>
                    <a:pt x="1483186" y="738875"/>
                  </a:lnTo>
                  <a:lnTo>
                    <a:pt x="1481924" y="731202"/>
                  </a:lnTo>
                  <a:lnTo>
                    <a:pt x="1484342" y="728538"/>
                  </a:lnTo>
                  <a:lnTo>
                    <a:pt x="1489576" y="724941"/>
                  </a:lnTo>
                  <a:lnTo>
                    <a:pt x="1491778" y="725845"/>
                  </a:lnTo>
                  <a:lnTo>
                    <a:pt x="1496637" y="728568"/>
                  </a:lnTo>
                  <a:lnTo>
                    <a:pt x="1498615" y="730550"/>
                  </a:lnTo>
                  <a:lnTo>
                    <a:pt x="1499317" y="733692"/>
                  </a:lnTo>
                  <a:lnTo>
                    <a:pt x="1499302" y="734837"/>
                  </a:lnTo>
                  <a:lnTo>
                    <a:pt x="1498175" y="739212"/>
                  </a:lnTo>
                  <a:lnTo>
                    <a:pt x="1493980" y="742151"/>
                  </a:lnTo>
                  <a:close/>
                </a:path>
                <a:path w="2224405" h="1250315">
                  <a:moveTo>
                    <a:pt x="876298" y="742607"/>
                  </a:moveTo>
                  <a:lnTo>
                    <a:pt x="870632" y="742518"/>
                  </a:lnTo>
                  <a:lnTo>
                    <a:pt x="866728" y="738890"/>
                  </a:lnTo>
                  <a:lnTo>
                    <a:pt x="865347" y="731545"/>
                  </a:lnTo>
                  <a:lnTo>
                    <a:pt x="867146" y="729204"/>
                  </a:lnTo>
                  <a:lnTo>
                    <a:pt x="871461" y="725764"/>
                  </a:lnTo>
                  <a:lnTo>
                    <a:pt x="873640" y="724500"/>
                  </a:lnTo>
                  <a:lnTo>
                    <a:pt x="878149" y="726669"/>
                  </a:lnTo>
                  <a:lnTo>
                    <a:pt x="880120" y="728037"/>
                  </a:lnTo>
                  <a:lnTo>
                    <a:pt x="882598" y="730221"/>
                  </a:lnTo>
                  <a:lnTo>
                    <a:pt x="882643" y="731687"/>
                  </a:lnTo>
                  <a:lnTo>
                    <a:pt x="883232" y="733490"/>
                  </a:lnTo>
                  <a:lnTo>
                    <a:pt x="882180" y="735643"/>
                  </a:lnTo>
                  <a:lnTo>
                    <a:pt x="881217" y="738516"/>
                  </a:lnTo>
                  <a:lnTo>
                    <a:pt x="878582" y="741972"/>
                  </a:lnTo>
                  <a:lnTo>
                    <a:pt x="876298" y="742607"/>
                  </a:lnTo>
                  <a:close/>
                </a:path>
                <a:path w="2224405" h="1250315">
                  <a:moveTo>
                    <a:pt x="253987" y="742884"/>
                  </a:moveTo>
                  <a:lnTo>
                    <a:pt x="248844" y="737528"/>
                  </a:lnTo>
                  <a:lnTo>
                    <a:pt x="250397" y="729772"/>
                  </a:lnTo>
                  <a:lnTo>
                    <a:pt x="252592" y="727730"/>
                  </a:lnTo>
                  <a:lnTo>
                    <a:pt x="255622" y="725712"/>
                  </a:lnTo>
                  <a:lnTo>
                    <a:pt x="261616" y="725876"/>
                  </a:lnTo>
                  <a:lnTo>
                    <a:pt x="266431" y="730857"/>
                  </a:lnTo>
                  <a:lnTo>
                    <a:pt x="266020" y="738149"/>
                  </a:lnTo>
                  <a:lnTo>
                    <a:pt x="262116" y="741739"/>
                  </a:lnTo>
                  <a:lnTo>
                    <a:pt x="253987" y="742884"/>
                  </a:lnTo>
                  <a:close/>
                </a:path>
                <a:path w="2224405" h="1250315">
                  <a:moveTo>
                    <a:pt x="59310" y="809496"/>
                  </a:moveTo>
                  <a:lnTo>
                    <a:pt x="55361" y="807797"/>
                  </a:lnTo>
                  <a:lnTo>
                    <a:pt x="50935" y="801807"/>
                  </a:lnTo>
                  <a:lnTo>
                    <a:pt x="50778" y="798628"/>
                  </a:lnTo>
                  <a:lnTo>
                    <a:pt x="55750" y="791351"/>
                  </a:lnTo>
                  <a:lnTo>
                    <a:pt x="60012" y="790573"/>
                  </a:lnTo>
                  <a:lnTo>
                    <a:pt x="66326" y="795719"/>
                  </a:lnTo>
                  <a:lnTo>
                    <a:pt x="67499" y="797858"/>
                  </a:lnTo>
                  <a:lnTo>
                    <a:pt x="68663" y="799324"/>
                  </a:lnTo>
                  <a:lnTo>
                    <a:pt x="68156" y="801187"/>
                  </a:lnTo>
                  <a:lnTo>
                    <a:pt x="68186" y="802615"/>
                  </a:lnTo>
                  <a:lnTo>
                    <a:pt x="65901" y="805098"/>
                  </a:lnTo>
                  <a:lnTo>
                    <a:pt x="64140" y="806811"/>
                  </a:lnTo>
                  <a:lnTo>
                    <a:pt x="59310" y="809496"/>
                  </a:lnTo>
                  <a:close/>
                </a:path>
                <a:path w="2224405" h="1250315">
                  <a:moveTo>
                    <a:pt x="540591" y="809227"/>
                  </a:moveTo>
                  <a:lnTo>
                    <a:pt x="536352" y="805562"/>
                  </a:lnTo>
                  <a:lnTo>
                    <a:pt x="534933" y="796616"/>
                  </a:lnTo>
                  <a:lnTo>
                    <a:pt x="539255" y="791635"/>
                  </a:lnTo>
                  <a:lnTo>
                    <a:pt x="547727" y="792173"/>
                  </a:lnTo>
                  <a:lnTo>
                    <a:pt x="552386" y="796257"/>
                  </a:lnTo>
                  <a:lnTo>
                    <a:pt x="553513" y="804634"/>
                  </a:lnTo>
                  <a:lnTo>
                    <a:pt x="549773" y="808725"/>
                  </a:lnTo>
                  <a:lnTo>
                    <a:pt x="540591" y="809227"/>
                  </a:lnTo>
                  <a:close/>
                </a:path>
                <a:path w="2224405" h="1250315">
                  <a:moveTo>
                    <a:pt x="590731" y="809167"/>
                  </a:moveTo>
                  <a:lnTo>
                    <a:pt x="582191" y="808270"/>
                  </a:lnTo>
                  <a:lnTo>
                    <a:pt x="579333" y="804993"/>
                  </a:lnTo>
                  <a:lnTo>
                    <a:pt x="579116" y="794746"/>
                  </a:lnTo>
                  <a:lnTo>
                    <a:pt x="584379" y="791246"/>
                  </a:lnTo>
                  <a:lnTo>
                    <a:pt x="592209" y="792668"/>
                  </a:lnTo>
                  <a:lnTo>
                    <a:pt x="596323" y="797035"/>
                  </a:lnTo>
                  <a:lnTo>
                    <a:pt x="595837" y="805083"/>
                  </a:lnTo>
                  <a:lnTo>
                    <a:pt x="590731" y="809167"/>
                  </a:lnTo>
                  <a:close/>
                </a:path>
                <a:path w="2224405" h="1250315">
                  <a:moveTo>
                    <a:pt x="856330" y="810379"/>
                  </a:moveTo>
                  <a:lnTo>
                    <a:pt x="847582" y="809698"/>
                  </a:lnTo>
                  <a:lnTo>
                    <a:pt x="843969" y="805906"/>
                  </a:lnTo>
                  <a:lnTo>
                    <a:pt x="843543" y="797035"/>
                  </a:lnTo>
                  <a:lnTo>
                    <a:pt x="846760" y="793744"/>
                  </a:lnTo>
                  <a:lnTo>
                    <a:pt x="856397" y="793445"/>
                  </a:lnTo>
                  <a:lnTo>
                    <a:pt x="860263" y="796467"/>
                  </a:lnTo>
                  <a:lnTo>
                    <a:pt x="860898" y="805472"/>
                  </a:lnTo>
                  <a:lnTo>
                    <a:pt x="856330" y="810379"/>
                  </a:lnTo>
                  <a:close/>
                </a:path>
                <a:path w="2224405" h="1250315">
                  <a:moveTo>
                    <a:pt x="921802" y="786504"/>
                  </a:moveTo>
                  <a:lnTo>
                    <a:pt x="914719" y="786415"/>
                  </a:lnTo>
                  <a:lnTo>
                    <a:pt x="911695" y="784230"/>
                  </a:lnTo>
                  <a:lnTo>
                    <a:pt x="908164" y="776826"/>
                  </a:lnTo>
                  <a:lnTo>
                    <a:pt x="912800" y="769975"/>
                  </a:lnTo>
                  <a:lnTo>
                    <a:pt x="921697" y="769802"/>
                  </a:lnTo>
                  <a:lnTo>
                    <a:pt x="926684" y="774148"/>
                  </a:lnTo>
                  <a:lnTo>
                    <a:pt x="927221" y="779922"/>
                  </a:lnTo>
                  <a:lnTo>
                    <a:pt x="926841" y="781239"/>
                  </a:lnTo>
                  <a:lnTo>
                    <a:pt x="924624" y="785128"/>
                  </a:lnTo>
                  <a:lnTo>
                    <a:pt x="921802" y="786504"/>
                  </a:lnTo>
                  <a:close/>
                </a:path>
                <a:path w="2224405" h="1250315">
                  <a:moveTo>
                    <a:pt x="521892" y="769645"/>
                  </a:moveTo>
                  <a:lnTo>
                    <a:pt x="520803" y="769645"/>
                  </a:lnTo>
                  <a:lnTo>
                    <a:pt x="521392" y="769541"/>
                  </a:lnTo>
                  <a:lnTo>
                    <a:pt x="521892" y="769645"/>
                  </a:lnTo>
                  <a:close/>
                </a:path>
                <a:path w="2224405" h="1250315">
                  <a:moveTo>
                    <a:pt x="520938" y="787746"/>
                  </a:moveTo>
                  <a:lnTo>
                    <a:pt x="511920" y="780864"/>
                  </a:lnTo>
                  <a:lnTo>
                    <a:pt x="512315" y="774582"/>
                  </a:lnTo>
                  <a:lnTo>
                    <a:pt x="520109" y="769586"/>
                  </a:lnTo>
                  <a:lnTo>
                    <a:pt x="520803" y="769645"/>
                  </a:lnTo>
                  <a:lnTo>
                    <a:pt x="521892" y="769645"/>
                  </a:lnTo>
                  <a:lnTo>
                    <a:pt x="522534" y="769780"/>
                  </a:lnTo>
                  <a:lnTo>
                    <a:pt x="524077" y="769780"/>
                  </a:lnTo>
                  <a:lnTo>
                    <a:pt x="526595" y="771777"/>
                  </a:lnTo>
                  <a:lnTo>
                    <a:pt x="528402" y="773423"/>
                  </a:lnTo>
                  <a:lnTo>
                    <a:pt x="531918" y="778426"/>
                  </a:lnTo>
                  <a:lnTo>
                    <a:pt x="531126" y="782435"/>
                  </a:lnTo>
                  <a:lnTo>
                    <a:pt x="525707" y="787259"/>
                  </a:lnTo>
                  <a:lnTo>
                    <a:pt x="520938" y="787746"/>
                  </a:lnTo>
                  <a:close/>
                </a:path>
                <a:path w="2224405" h="1250315">
                  <a:moveTo>
                    <a:pt x="524077" y="769780"/>
                  </a:moveTo>
                  <a:lnTo>
                    <a:pt x="522534" y="769780"/>
                  </a:lnTo>
                  <a:lnTo>
                    <a:pt x="523945" y="769675"/>
                  </a:lnTo>
                  <a:lnTo>
                    <a:pt x="524077" y="769780"/>
                  </a:lnTo>
                  <a:close/>
                </a:path>
                <a:path w="2224405" h="1250315">
                  <a:moveTo>
                    <a:pt x="44533" y="826487"/>
                  </a:moveTo>
                  <a:lnTo>
                    <a:pt x="29122" y="823116"/>
                  </a:lnTo>
                  <a:lnTo>
                    <a:pt x="29044" y="822667"/>
                  </a:lnTo>
                  <a:lnTo>
                    <a:pt x="28928" y="822213"/>
                  </a:lnTo>
                  <a:lnTo>
                    <a:pt x="29221" y="818127"/>
                  </a:lnTo>
                  <a:lnTo>
                    <a:pt x="32161" y="814147"/>
                  </a:lnTo>
                  <a:lnTo>
                    <a:pt x="40253" y="812218"/>
                  </a:lnTo>
                  <a:lnTo>
                    <a:pt x="46441" y="817282"/>
                  </a:lnTo>
                  <a:lnTo>
                    <a:pt x="46396" y="822667"/>
                  </a:lnTo>
                  <a:lnTo>
                    <a:pt x="45971" y="823782"/>
                  </a:lnTo>
                  <a:lnTo>
                    <a:pt x="45777" y="825091"/>
                  </a:lnTo>
                  <a:lnTo>
                    <a:pt x="44902" y="826188"/>
                  </a:lnTo>
                  <a:lnTo>
                    <a:pt x="44705" y="826296"/>
                  </a:lnTo>
                  <a:lnTo>
                    <a:pt x="44533" y="826487"/>
                  </a:lnTo>
                  <a:close/>
                </a:path>
                <a:path w="2224405" h="1250315">
                  <a:moveTo>
                    <a:pt x="789380" y="830768"/>
                  </a:moveTo>
                  <a:lnTo>
                    <a:pt x="781706" y="830198"/>
                  </a:lnTo>
                  <a:lnTo>
                    <a:pt x="777548" y="825532"/>
                  </a:lnTo>
                  <a:lnTo>
                    <a:pt x="778325" y="818015"/>
                  </a:lnTo>
                  <a:lnTo>
                    <a:pt x="782908" y="813341"/>
                  </a:lnTo>
                  <a:lnTo>
                    <a:pt x="790440" y="813759"/>
                  </a:lnTo>
                  <a:lnTo>
                    <a:pt x="795441" y="819474"/>
                  </a:lnTo>
                  <a:lnTo>
                    <a:pt x="794105" y="827103"/>
                  </a:lnTo>
                  <a:lnTo>
                    <a:pt x="789380" y="830768"/>
                  </a:lnTo>
                  <a:close/>
                </a:path>
                <a:path w="2224405" h="1250315">
                  <a:moveTo>
                    <a:pt x="915711" y="830714"/>
                  </a:moveTo>
                  <a:lnTo>
                    <a:pt x="911464" y="828494"/>
                  </a:lnTo>
                  <a:lnTo>
                    <a:pt x="909709" y="823550"/>
                  </a:lnTo>
                  <a:lnTo>
                    <a:pt x="909530" y="821313"/>
                  </a:lnTo>
                  <a:lnTo>
                    <a:pt x="913994" y="812548"/>
                  </a:lnTo>
                  <a:lnTo>
                    <a:pt x="919428" y="811545"/>
                  </a:lnTo>
                  <a:lnTo>
                    <a:pt x="925519" y="818419"/>
                  </a:lnTo>
                  <a:lnTo>
                    <a:pt x="926214" y="820154"/>
                  </a:lnTo>
                  <a:lnTo>
                    <a:pt x="926896" y="821313"/>
                  </a:lnTo>
                  <a:lnTo>
                    <a:pt x="926794" y="823550"/>
                  </a:lnTo>
                  <a:lnTo>
                    <a:pt x="926072" y="826788"/>
                  </a:lnTo>
                  <a:lnTo>
                    <a:pt x="922802" y="829526"/>
                  </a:lnTo>
                  <a:lnTo>
                    <a:pt x="915711" y="830714"/>
                  </a:lnTo>
                  <a:close/>
                </a:path>
                <a:path w="2224405" h="1250315">
                  <a:moveTo>
                    <a:pt x="1098311" y="830871"/>
                  </a:moveTo>
                  <a:lnTo>
                    <a:pt x="1089891" y="830274"/>
                  </a:lnTo>
                  <a:lnTo>
                    <a:pt x="1086636" y="826257"/>
                  </a:lnTo>
                  <a:lnTo>
                    <a:pt x="1087270" y="817357"/>
                  </a:lnTo>
                  <a:lnTo>
                    <a:pt x="1091189" y="813131"/>
                  </a:lnTo>
                  <a:lnTo>
                    <a:pt x="1099303" y="813849"/>
                  </a:lnTo>
                  <a:lnTo>
                    <a:pt x="1103715" y="819204"/>
                  </a:lnTo>
                  <a:lnTo>
                    <a:pt x="1102289" y="827723"/>
                  </a:lnTo>
                  <a:lnTo>
                    <a:pt x="1098311" y="830871"/>
                  </a:lnTo>
                  <a:close/>
                </a:path>
                <a:path w="2224405" h="1250315">
                  <a:moveTo>
                    <a:pt x="1273893" y="831201"/>
                  </a:moveTo>
                  <a:lnTo>
                    <a:pt x="1265220" y="830214"/>
                  </a:lnTo>
                  <a:lnTo>
                    <a:pt x="1261181" y="825360"/>
                  </a:lnTo>
                  <a:lnTo>
                    <a:pt x="1262674" y="817199"/>
                  </a:lnTo>
                  <a:lnTo>
                    <a:pt x="1266182" y="813849"/>
                  </a:lnTo>
                  <a:lnTo>
                    <a:pt x="1273923" y="814014"/>
                  </a:lnTo>
                  <a:lnTo>
                    <a:pt x="1278506" y="818389"/>
                  </a:lnTo>
                  <a:lnTo>
                    <a:pt x="1279126" y="826496"/>
                  </a:lnTo>
                  <a:lnTo>
                    <a:pt x="1273893" y="831201"/>
                  </a:lnTo>
                  <a:close/>
                </a:path>
                <a:path w="2224405" h="1250315">
                  <a:moveTo>
                    <a:pt x="1487486" y="832166"/>
                  </a:moveTo>
                  <a:lnTo>
                    <a:pt x="1482223" y="828463"/>
                  </a:lnTo>
                  <a:lnTo>
                    <a:pt x="1481880" y="818965"/>
                  </a:lnTo>
                  <a:lnTo>
                    <a:pt x="1485552" y="814305"/>
                  </a:lnTo>
                  <a:lnTo>
                    <a:pt x="1493756" y="813684"/>
                  </a:lnTo>
                  <a:lnTo>
                    <a:pt x="1499630" y="818598"/>
                  </a:lnTo>
                  <a:lnTo>
                    <a:pt x="1498869" y="826818"/>
                  </a:lnTo>
                  <a:lnTo>
                    <a:pt x="1495846" y="828972"/>
                  </a:lnTo>
                  <a:lnTo>
                    <a:pt x="1487486" y="832166"/>
                  </a:lnTo>
                  <a:close/>
                </a:path>
                <a:path w="2224405" h="1250315">
                  <a:moveTo>
                    <a:pt x="1619341" y="831276"/>
                  </a:moveTo>
                  <a:lnTo>
                    <a:pt x="1615123" y="827312"/>
                  </a:lnTo>
                  <a:lnTo>
                    <a:pt x="1613750" y="819339"/>
                  </a:lnTo>
                  <a:lnTo>
                    <a:pt x="1617557" y="814537"/>
                  </a:lnTo>
                  <a:lnTo>
                    <a:pt x="1625044" y="813041"/>
                  </a:lnTo>
                  <a:lnTo>
                    <a:pt x="1629299" y="816257"/>
                  </a:lnTo>
                  <a:lnTo>
                    <a:pt x="1632576" y="824784"/>
                  </a:lnTo>
                  <a:lnTo>
                    <a:pt x="1627963" y="830498"/>
                  </a:lnTo>
                  <a:lnTo>
                    <a:pt x="1619341" y="831276"/>
                  </a:lnTo>
                  <a:close/>
                </a:path>
                <a:path w="2224405" h="1250315">
                  <a:moveTo>
                    <a:pt x="1934161" y="699384"/>
                  </a:moveTo>
                  <a:lnTo>
                    <a:pt x="1924704" y="697724"/>
                  </a:lnTo>
                  <a:lnTo>
                    <a:pt x="1921688" y="693475"/>
                  </a:lnTo>
                  <a:lnTo>
                    <a:pt x="1923092" y="685278"/>
                  </a:lnTo>
                  <a:lnTo>
                    <a:pt x="1927630" y="680954"/>
                  </a:lnTo>
                  <a:lnTo>
                    <a:pt x="1935191" y="681403"/>
                  </a:lnTo>
                  <a:lnTo>
                    <a:pt x="1940013" y="687042"/>
                  </a:lnTo>
                  <a:lnTo>
                    <a:pt x="1938909" y="696108"/>
                  </a:lnTo>
                  <a:lnTo>
                    <a:pt x="1934161" y="699384"/>
                  </a:lnTo>
                  <a:close/>
                </a:path>
                <a:path w="2224405" h="1250315">
                  <a:moveTo>
                    <a:pt x="1757459" y="698367"/>
                  </a:moveTo>
                  <a:lnTo>
                    <a:pt x="1749987" y="697402"/>
                  </a:lnTo>
                  <a:lnTo>
                    <a:pt x="1746605" y="694095"/>
                  </a:lnTo>
                  <a:lnTo>
                    <a:pt x="1745739" y="686587"/>
                  </a:lnTo>
                  <a:lnTo>
                    <a:pt x="1748815" y="682285"/>
                  </a:lnTo>
                  <a:lnTo>
                    <a:pt x="1757675" y="680813"/>
                  </a:lnTo>
                  <a:lnTo>
                    <a:pt x="1764058" y="687065"/>
                  </a:lnTo>
                  <a:lnTo>
                    <a:pt x="1762266" y="695285"/>
                  </a:lnTo>
                  <a:lnTo>
                    <a:pt x="1757459" y="698367"/>
                  </a:lnTo>
                  <a:close/>
                </a:path>
                <a:path w="2224405" h="1250315">
                  <a:moveTo>
                    <a:pt x="1362617" y="698943"/>
                  </a:moveTo>
                  <a:lnTo>
                    <a:pt x="1353205" y="698292"/>
                  </a:lnTo>
                  <a:lnTo>
                    <a:pt x="1349816" y="694716"/>
                  </a:lnTo>
                  <a:lnTo>
                    <a:pt x="1349958" y="686444"/>
                  </a:lnTo>
                  <a:lnTo>
                    <a:pt x="1354034" y="681702"/>
                  </a:lnTo>
                  <a:lnTo>
                    <a:pt x="1361931" y="681613"/>
                  </a:lnTo>
                  <a:lnTo>
                    <a:pt x="1367223" y="686205"/>
                  </a:lnTo>
                  <a:lnTo>
                    <a:pt x="1367388" y="694822"/>
                  </a:lnTo>
                  <a:lnTo>
                    <a:pt x="1362617" y="698943"/>
                  </a:lnTo>
                  <a:close/>
                </a:path>
                <a:path w="2224405" h="1250315">
                  <a:moveTo>
                    <a:pt x="1091719" y="698381"/>
                  </a:moveTo>
                  <a:lnTo>
                    <a:pt x="1089137" y="696864"/>
                  </a:lnTo>
                  <a:lnTo>
                    <a:pt x="1085419" y="692794"/>
                  </a:lnTo>
                  <a:lnTo>
                    <a:pt x="1085470" y="690984"/>
                  </a:lnTo>
                  <a:lnTo>
                    <a:pt x="1085595" y="689773"/>
                  </a:lnTo>
                  <a:lnTo>
                    <a:pt x="1086516" y="684440"/>
                  </a:lnTo>
                  <a:lnTo>
                    <a:pt x="1091600" y="680483"/>
                  </a:lnTo>
                  <a:lnTo>
                    <a:pt x="1099139" y="682092"/>
                  </a:lnTo>
                  <a:lnTo>
                    <a:pt x="1102917" y="685988"/>
                  </a:lnTo>
                  <a:lnTo>
                    <a:pt x="1103177" y="689773"/>
                  </a:lnTo>
                  <a:lnTo>
                    <a:pt x="1103074" y="690984"/>
                  </a:lnTo>
                  <a:lnTo>
                    <a:pt x="1101446" y="695135"/>
                  </a:lnTo>
                  <a:lnTo>
                    <a:pt x="1098736" y="697177"/>
                  </a:lnTo>
                  <a:lnTo>
                    <a:pt x="1091719" y="698381"/>
                  </a:lnTo>
                  <a:close/>
                </a:path>
                <a:path w="2224405" h="1250315">
                  <a:moveTo>
                    <a:pt x="1053665" y="698875"/>
                  </a:moveTo>
                  <a:lnTo>
                    <a:pt x="1044379" y="698546"/>
                  </a:lnTo>
                  <a:lnTo>
                    <a:pt x="1041071" y="695061"/>
                  </a:lnTo>
                  <a:lnTo>
                    <a:pt x="1040968" y="685472"/>
                  </a:lnTo>
                  <a:lnTo>
                    <a:pt x="1045648" y="680880"/>
                  </a:lnTo>
                  <a:lnTo>
                    <a:pt x="1054172" y="682233"/>
                  </a:lnTo>
                  <a:lnTo>
                    <a:pt x="1058479" y="686593"/>
                  </a:lnTo>
                  <a:lnTo>
                    <a:pt x="1058352" y="694627"/>
                  </a:lnTo>
                  <a:lnTo>
                    <a:pt x="1053665" y="698875"/>
                  </a:lnTo>
                  <a:close/>
                </a:path>
                <a:path w="2224405" h="1250315">
                  <a:moveTo>
                    <a:pt x="920234" y="699847"/>
                  </a:moveTo>
                  <a:lnTo>
                    <a:pt x="910956" y="697521"/>
                  </a:lnTo>
                  <a:lnTo>
                    <a:pt x="908911" y="693550"/>
                  </a:lnTo>
                  <a:lnTo>
                    <a:pt x="910098" y="683752"/>
                  </a:lnTo>
                  <a:lnTo>
                    <a:pt x="914330" y="680364"/>
                  </a:lnTo>
                  <a:lnTo>
                    <a:pt x="923034" y="681897"/>
                  </a:lnTo>
                  <a:lnTo>
                    <a:pt x="926825" y="686055"/>
                  </a:lnTo>
                  <a:lnTo>
                    <a:pt x="925423" y="695868"/>
                  </a:lnTo>
                  <a:lnTo>
                    <a:pt x="920234" y="699847"/>
                  </a:lnTo>
                  <a:close/>
                </a:path>
                <a:path w="2224405" h="1250315">
                  <a:moveTo>
                    <a:pt x="654658" y="699975"/>
                  </a:moveTo>
                  <a:lnTo>
                    <a:pt x="647201" y="696369"/>
                  </a:lnTo>
                  <a:lnTo>
                    <a:pt x="645246" y="692892"/>
                  </a:lnTo>
                  <a:lnTo>
                    <a:pt x="646208" y="685906"/>
                  </a:lnTo>
                  <a:lnTo>
                    <a:pt x="650321" y="681343"/>
                  </a:lnTo>
                  <a:lnTo>
                    <a:pt x="658002" y="681119"/>
                  </a:lnTo>
                  <a:lnTo>
                    <a:pt x="663279" y="686803"/>
                  </a:lnTo>
                  <a:lnTo>
                    <a:pt x="661921" y="696190"/>
                  </a:lnTo>
                  <a:lnTo>
                    <a:pt x="654658" y="699975"/>
                  </a:lnTo>
                  <a:close/>
                </a:path>
                <a:path w="2224405" h="1250315">
                  <a:moveTo>
                    <a:pt x="434892" y="699473"/>
                  </a:moveTo>
                  <a:lnTo>
                    <a:pt x="426786" y="695337"/>
                  </a:lnTo>
                  <a:lnTo>
                    <a:pt x="424412" y="690438"/>
                  </a:lnTo>
                  <a:lnTo>
                    <a:pt x="427972" y="682825"/>
                  </a:lnTo>
                  <a:lnTo>
                    <a:pt x="433026" y="680154"/>
                  </a:lnTo>
                  <a:lnTo>
                    <a:pt x="440595" y="684043"/>
                  </a:lnTo>
                  <a:lnTo>
                    <a:pt x="443521" y="688613"/>
                  </a:lnTo>
                  <a:lnTo>
                    <a:pt x="440670" y="696504"/>
                  </a:lnTo>
                  <a:lnTo>
                    <a:pt x="434892" y="699473"/>
                  </a:lnTo>
                  <a:close/>
                </a:path>
                <a:path w="2224405" h="1250315">
                  <a:moveTo>
                    <a:pt x="41200" y="698643"/>
                  </a:moveTo>
                  <a:lnTo>
                    <a:pt x="34264" y="698530"/>
                  </a:lnTo>
                  <a:lnTo>
                    <a:pt x="30988" y="695808"/>
                  </a:lnTo>
                  <a:lnTo>
                    <a:pt x="29704" y="692748"/>
                  </a:lnTo>
                  <a:lnTo>
                    <a:pt x="32788" y="683364"/>
                  </a:lnTo>
                  <a:lnTo>
                    <a:pt x="34105" y="682233"/>
                  </a:lnTo>
                  <a:lnTo>
                    <a:pt x="35576" y="681514"/>
                  </a:lnTo>
                  <a:lnTo>
                    <a:pt x="41926" y="682001"/>
                  </a:lnTo>
                  <a:lnTo>
                    <a:pt x="46784" y="686773"/>
                  </a:lnTo>
                  <a:lnTo>
                    <a:pt x="45896" y="694597"/>
                  </a:lnTo>
                  <a:lnTo>
                    <a:pt x="41200" y="698643"/>
                  </a:lnTo>
                  <a:close/>
                </a:path>
                <a:path w="2224405" h="1250315">
                  <a:moveTo>
                    <a:pt x="699789" y="919533"/>
                  </a:moveTo>
                  <a:lnTo>
                    <a:pt x="692937" y="917401"/>
                  </a:lnTo>
                  <a:lnTo>
                    <a:pt x="690578" y="914895"/>
                  </a:lnTo>
                  <a:lnTo>
                    <a:pt x="688809" y="906698"/>
                  </a:lnTo>
                  <a:lnTo>
                    <a:pt x="693743" y="901253"/>
                  </a:lnTo>
                  <a:lnTo>
                    <a:pt x="702380" y="902143"/>
                  </a:lnTo>
                  <a:lnTo>
                    <a:pt x="706732" y="906953"/>
                  </a:lnTo>
                  <a:lnTo>
                    <a:pt x="706985" y="912712"/>
                  </a:lnTo>
                  <a:lnTo>
                    <a:pt x="706559" y="913999"/>
                  </a:lnTo>
                  <a:lnTo>
                    <a:pt x="703754" y="918007"/>
                  </a:lnTo>
                  <a:lnTo>
                    <a:pt x="699789" y="919533"/>
                  </a:lnTo>
                  <a:close/>
                </a:path>
                <a:path w="2224405" h="1250315">
                  <a:moveTo>
                    <a:pt x="1361140" y="919690"/>
                  </a:moveTo>
                  <a:lnTo>
                    <a:pt x="1352234" y="917252"/>
                  </a:lnTo>
                  <a:lnTo>
                    <a:pt x="1349129" y="913018"/>
                  </a:lnTo>
                  <a:lnTo>
                    <a:pt x="1351308" y="904964"/>
                  </a:lnTo>
                  <a:lnTo>
                    <a:pt x="1355772" y="901329"/>
                  </a:lnTo>
                  <a:lnTo>
                    <a:pt x="1363222" y="902390"/>
                  </a:lnTo>
                  <a:lnTo>
                    <a:pt x="1367231" y="906773"/>
                  </a:lnTo>
                  <a:lnTo>
                    <a:pt x="1367380" y="914903"/>
                  </a:lnTo>
                  <a:lnTo>
                    <a:pt x="1361140" y="919690"/>
                  </a:lnTo>
                  <a:close/>
                </a:path>
                <a:path w="2224405" h="1250315">
                  <a:moveTo>
                    <a:pt x="1757318" y="918905"/>
                  </a:moveTo>
                  <a:lnTo>
                    <a:pt x="1751577" y="916915"/>
                  </a:lnTo>
                  <a:lnTo>
                    <a:pt x="1749928" y="915973"/>
                  </a:lnTo>
                  <a:lnTo>
                    <a:pt x="1746135" y="913026"/>
                  </a:lnTo>
                  <a:lnTo>
                    <a:pt x="1745739" y="909017"/>
                  </a:lnTo>
                  <a:lnTo>
                    <a:pt x="1749278" y="904036"/>
                  </a:lnTo>
                  <a:lnTo>
                    <a:pt x="1751532" y="902121"/>
                  </a:lnTo>
                  <a:lnTo>
                    <a:pt x="1754764" y="901732"/>
                  </a:lnTo>
                  <a:lnTo>
                    <a:pt x="1759235" y="901986"/>
                  </a:lnTo>
                  <a:lnTo>
                    <a:pt x="1764408" y="908194"/>
                  </a:lnTo>
                  <a:lnTo>
                    <a:pt x="1762109" y="916160"/>
                  </a:lnTo>
                  <a:lnTo>
                    <a:pt x="1757318" y="918905"/>
                  </a:lnTo>
                  <a:close/>
                </a:path>
                <a:path w="2224405" h="1250315">
                  <a:moveTo>
                    <a:pt x="1912305" y="676662"/>
                  </a:moveTo>
                  <a:lnTo>
                    <a:pt x="1902907" y="676482"/>
                  </a:lnTo>
                  <a:lnTo>
                    <a:pt x="1899667" y="672727"/>
                  </a:lnTo>
                  <a:lnTo>
                    <a:pt x="1900421" y="662436"/>
                  </a:lnTo>
                  <a:lnTo>
                    <a:pt x="1903922" y="658785"/>
                  </a:lnTo>
                  <a:lnTo>
                    <a:pt x="1912656" y="659137"/>
                  </a:lnTo>
                  <a:lnTo>
                    <a:pt x="1916970" y="664021"/>
                  </a:lnTo>
                  <a:lnTo>
                    <a:pt x="1915783" y="673221"/>
                  </a:lnTo>
                  <a:lnTo>
                    <a:pt x="1912305" y="676662"/>
                  </a:lnTo>
                  <a:close/>
                </a:path>
                <a:path w="2224405" h="1250315">
                  <a:moveTo>
                    <a:pt x="1163962" y="676123"/>
                  </a:moveTo>
                  <a:lnTo>
                    <a:pt x="1154280" y="675644"/>
                  </a:lnTo>
                  <a:lnTo>
                    <a:pt x="1150980" y="671231"/>
                  </a:lnTo>
                  <a:lnTo>
                    <a:pt x="1152907" y="662629"/>
                  </a:lnTo>
                  <a:lnTo>
                    <a:pt x="1157415" y="658778"/>
                  </a:lnTo>
                  <a:lnTo>
                    <a:pt x="1164828" y="659564"/>
                  </a:lnTo>
                  <a:lnTo>
                    <a:pt x="1169001" y="663962"/>
                  </a:lnTo>
                  <a:lnTo>
                    <a:pt x="1169396" y="671964"/>
                  </a:lnTo>
                  <a:lnTo>
                    <a:pt x="1163962" y="676123"/>
                  </a:lnTo>
                  <a:close/>
                </a:path>
                <a:path w="2224405" h="1250315">
                  <a:moveTo>
                    <a:pt x="633698" y="678038"/>
                  </a:moveTo>
                  <a:lnTo>
                    <a:pt x="624389" y="673924"/>
                  </a:lnTo>
                  <a:lnTo>
                    <a:pt x="622239" y="668823"/>
                  </a:lnTo>
                  <a:lnTo>
                    <a:pt x="626606" y="658472"/>
                  </a:lnTo>
                  <a:lnTo>
                    <a:pt x="631675" y="657604"/>
                  </a:lnTo>
                  <a:lnTo>
                    <a:pt x="638475" y="662510"/>
                  </a:lnTo>
                  <a:lnTo>
                    <a:pt x="640245" y="664836"/>
                  </a:lnTo>
                  <a:lnTo>
                    <a:pt x="640826" y="668090"/>
                  </a:lnTo>
                  <a:lnTo>
                    <a:pt x="641170" y="672839"/>
                  </a:lnTo>
                  <a:lnTo>
                    <a:pt x="633698" y="678038"/>
                  </a:lnTo>
                  <a:close/>
                </a:path>
                <a:path w="2224405" h="1250315">
                  <a:moveTo>
                    <a:pt x="328193" y="676915"/>
                  </a:moveTo>
                  <a:lnTo>
                    <a:pt x="318340" y="676392"/>
                  </a:lnTo>
                  <a:lnTo>
                    <a:pt x="314570" y="672189"/>
                  </a:lnTo>
                  <a:lnTo>
                    <a:pt x="316041" y="663243"/>
                  </a:lnTo>
                  <a:lnTo>
                    <a:pt x="320610" y="658891"/>
                  </a:lnTo>
                  <a:lnTo>
                    <a:pt x="328216" y="659369"/>
                  </a:lnTo>
                  <a:lnTo>
                    <a:pt x="332970" y="664993"/>
                  </a:lnTo>
                  <a:lnTo>
                    <a:pt x="331978" y="673639"/>
                  </a:lnTo>
                  <a:lnTo>
                    <a:pt x="328193" y="676915"/>
                  </a:lnTo>
                  <a:close/>
                </a:path>
                <a:path w="2224405" h="1250315">
                  <a:moveTo>
                    <a:pt x="656367" y="876018"/>
                  </a:moveTo>
                  <a:lnTo>
                    <a:pt x="648045" y="873609"/>
                  </a:lnTo>
                  <a:lnTo>
                    <a:pt x="644887" y="869166"/>
                  </a:lnTo>
                  <a:lnTo>
                    <a:pt x="646425" y="861582"/>
                  </a:lnTo>
                  <a:lnTo>
                    <a:pt x="650882" y="857417"/>
                  </a:lnTo>
                  <a:lnTo>
                    <a:pt x="658316" y="857858"/>
                  </a:lnTo>
                  <a:lnTo>
                    <a:pt x="663236" y="863513"/>
                  </a:lnTo>
                  <a:lnTo>
                    <a:pt x="662041" y="872038"/>
                  </a:lnTo>
                  <a:lnTo>
                    <a:pt x="656367" y="876018"/>
                  </a:lnTo>
                  <a:close/>
                </a:path>
                <a:path w="2224405" h="1250315">
                  <a:moveTo>
                    <a:pt x="878119" y="875450"/>
                  </a:moveTo>
                  <a:lnTo>
                    <a:pt x="870528" y="874552"/>
                  </a:lnTo>
                  <a:lnTo>
                    <a:pt x="864705" y="870640"/>
                  </a:lnTo>
                  <a:lnTo>
                    <a:pt x="866557" y="861642"/>
                  </a:lnTo>
                  <a:lnTo>
                    <a:pt x="870923" y="857483"/>
                  </a:lnTo>
                  <a:lnTo>
                    <a:pt x="878358" y="857820"/>
                  </a:lnTo>
                  <a:lnTo>
                    <a:pt x="883188" y="863258"/>
                  </a:lnTo>
                  <a:lnTo>
                    <a:pt x="882584" y="871418"/>
                  </a:lnTo>
                  <a:lnTo>
                    <a:pt x="878119" y="875450"/>
                  </a:lnTo>
                  <a:close/>
                </a:path>
                <a:path w="2224405" h="1250315">
                  <a:moveTo>
                    <a:pt x="965052" y="876056"/>
                  </a:moveTo>
                  <a:lnTo>
                    <a:pt x="953280" y="863407"/>
                  </a:lnTo>
                  <a:lnTo>
                    <a:pt x="956901" y="858680"/>
                  </a:lnTo>
                  <a:lnTo>
                    <a:pt x="964910" y="857574"/>
                  </a:lnTo>
                  <a:lnTo>
                    <a:pt x="970935" y="862488"/>
                  </a:lnTo>
                  <a:lnTo>
                    <a:pt x="971151" y="870962"/>
                  </a:lnTo>
                  <a:lnTo>
                    <a:pt x="965052" y="876056"/>
                  </a:lnTo>
                  <a:close/>
                </a:path>
                <a:path w="2224405" h="1250315">
                  <a:moveTo>
                    <a:pt x="1573949" y="875255"/>
                  </a:moveTo>
                  <a:lnTo>
                    <a:pt x="1570500" y="871889"/>
                  </a:lnTo>
                  <a:lnTo>
                    <a:pt x="1569425" y="861523"/>
                  </a:lnTo>
                  <a:lnTo>
                    <a:pt x="1573038" y="857424"/>
                  </a:lnTo>
                  <a:lnTo>
                    <a:pt x="1582526" y="857199"/>
                  </a:lnTo>
                  <a:lnTo>
                    <a:pt x="1586795" y="861006"/>
                  </a:lnTo>
                  <a:lnTo>
                    <a:pt x="1587542" y="869317"/>
                  </a:lnTo>
                  <a:lnTo>
                    <a:pt x="1582794" y="874492"/>
                  </a:lnTo>
                  <a:lnTo>
                    <a:pt x="1573949" y="875255"/>
                  </a:lnTo>
                  <a:close/>
                </a:path>
                <a:path w="2224405" h="1250315">
                  <a:moveTo>
                    <a:pt x="1206577" y="720408"/>
                  </a:moveTo>
                  <a:lnTo>
                    <a:pt x="1201844" y="720281"/>
                  </a:lnTo>
                  <a:lnTo>
                    <a:pt x="1196642" y="714761"/>
                  </a:lnTo>
                  <a:lnTo>
                    <a:pt x="1196359" y="710527"/>
                  </a:lnTo>
                  <a:lnTo>
                    <a:pt x="1200815" y="702854"/>
                  </a:lnTo>
                  <a:lnTo>
                    <a:pt x="1205226" y="702008"/>
                  </a:lnTo>
                  <a:lnTo>
                    <a:pt x="1211220" y="707222"/>
                  </a:lnTo>
                  <a:lnTo>
                    <a:pt x="1213303" y="709407"/>
                  </a:lnTo>
                  <a:lnTo>
                    <a:pt x="1213034" y="713490"/>
                  </a:lnTo>
                  <a:lnTo>
                    <a:pt x="1212362" y="714440"/>
                  </a:lnTo>
                  <a:lnTo>
                    <a:pt x="1211616" y="716167"/>
                  </a:lnTo>
                  <a:lnTo>
                    <a:pt x="1206577" y="720408"/>
                  </a:lnTo>
                  <a:close/>
                </a:path>
                <a:path w="2224405" h="1250315">
                  <a:moveTo>
                    <a:pt x="1114702" y="720401"/>
                  </a:moveTo>
                  <a:lnTo>
                    <a:pt x="1109366" y="718150"/>
                  </a:lnTo>
                  <a:lnTo>
                    <a:pt x="1107746" y="712817"/>
                  </a:lnTo>
                  <a:lnTo>
                    <a:pt x="1107746" y="710588"/>
                  </a:lnTo>
                  <a:lnTo>
                    <a:pt x="1109664" y="707230"/>
                  </a:lnTo>
                  <a:lnTo>
                    <a:pt x="1111471" y="705389"/>
                  </a:lnTo>
                  <a:lnTo>
                    <a:pt x="1118107" y="701045"/>
                  </a:lnTo>
                  <a:lnTo>
                    <a:pt x="1124899" y="705255"/>
                  </a:lnTo>
                  <a:lnTo>
                    <a:pt x="1125094" y="713916"/>
                  </a:lnTo>
                  <a:lnTo>
                    <a:pt x="1121638" y="718329"/>
                  </a:lnTo>
                  <a:lnTo>
                    <a:pt x="1114702" y="720401"/>
                  </a:lnTo>
                  <a:close/>
                </a:path>
                <a:path w="2224405" h="1250315">
                  <a:moveTo>
                    <a:pt x="1024448" y="720738"/>
                  </a:moveTo>
                  <a:lnTo>
                    <a:pt x="1020037" y="716699"/>
                  </a:lnTo>
                  <a:lnTo>
                    <a:pt x="1019492" y="708358"/>
                  </a:lnTo>
                  <a:lnTo>
                    <a:pt x="1023582" y="703760"/>
                  </a:lnTo>
                  <a:lnTo>
                    <a:pt x="1031861" y="702540"/>
                  </a:lnTo>
                  <a:lnTo>
                    <a:pt x="1036481" y="706759"/>
                  </a:lnTo>
                  <a:lnTo>
                    <a:pt x="1037160" y="714754"/>
                  </a:lnTo>
                  <a:lnTo>
                    <a:pt x="1032391" y="720132"/>
                  </a:lnTo>
                  <a:lnTo>
                    <a:pt x="1024448" y="720738"/>
                  </a:lnTo>
                  <a:close/>
                </a:path>
                <a:path w="2224405" h="1250315">
                  <a:moveTo>
                    <a:pt x="983535" y="720146"/>
                  </a:moveTo>
                  <a:lnTo>
                    <a:pt x="979429" y="719533"/>
                  </a:lnTo>
                  <a:lnTo>
                    <a:pt x="975443" y="715121"/>
                  </a:lnTo>
                  <a:lnTo>
                    <a:pt x="976383" y="707304"/>
                  </a:lnTo>
                  <a:lnTo>
                    <a:pt x="979116" y="704926"/>
                  </a:lnTo>
                  <a:lnTo>
                    <a:pt x="985863" y="702256"/>
                  </a:lnTo>
                  <a:lnTo>
                    <a:pt x="991918" y="705674"/>
                  </a:lnTo>
                  <a:lnTo>
                    <a:pt x="993059" y="709735"/>
                  </a:lnTo>
                  <a:lnTo>
                    <a:pt x="993194" y="710400"/>
                  </a:lnTo>
                  <a:lnTo>
                    <a:pt x="992275" y="714678"/>
                  </a:lnTo>
                  <a:lnTo>
                    <a:pt x="990402" y="717739"/>
                  </a:lnTo>
                  <a:lnTo>
                    <a:pt x="986344" y="719982"/>
                  </a:lnTo>
                  <a:lnTo>
                    <a:pt x="984714" y="719982"/>
                  </a:lnTo>
                  <a:lnTo>
                    <a:pt x="983535" y="720146"/>
                  </a:lnTo>
                  <a:close/>
                </a:path>
                <a:path w="2224405" h="1250315">
                  <a:moveTo>
                    <a:pt x="986073" y="720132"/>
                  </a:moveTo>
                  <a:lnTo>
                    <a:pt x="984714" y="719982"/>
                  </a:lnTo>
                  <a:lnTo>
                    <a:pt x="986344" y="719982"/>
                  </a:lnTo>
                  <a:lnTo>
                    <a:pt x="986073" y="720132"/>
                  </a:lnTo>
                  <a:close/>
                </a:path>
                <a:path w="2224405" h="1250315">
                  <a:moveTo>
                    <a:pt x="721989" y="720206"/>
                  </a:moveTo>
                  <a:lnTo>
                    <a:pt x="711613" y="710625"/>
                  </a:lnTo>
                  <a:lnTo>
                    <a:pt x="714853" y="705532"/>
                  </a:lnTo>
                  <a:lnTo>
                    <a:pt x="716951" y="703527"/>
                  </a:lnTo>
                  <a:lnTo>
                    <a:pt x="720213" y="703214"/>
                  </a:lnTo>
                  <a:lnTo>
                    <a:pt x="723355" y="703849"/>
                  </a:lnTo>
                  <a:lnTo>
                    <a:pt x="725475" y="705772"/>
                  </a:lnTo>
                  <a:lnTo>
                    <a:pt x="728342" y="710708"/>
                  </a:lnTo>
                  <a:lnTo>
                    <a:pt x="729267" y="712787"/>
                  </a:lnTo>
                  <a:lnTo>
                    <a:pt x="725818" y="718531"/>
                  </a:lnTo>
                  <a:lnTo>
                    <a:pt x="721989" y="720206"/>
                  </a:lnTo>
                  <a:close/>
                </a:path>
                <a:path w="2224405" h="1250315">
                  <a:moveTo>
                    <a:pt x="632540" y="720222"/>
                  </a:moveTo>
                  <a:lnTo>
                    <a:pt x="630100" y="719114"/>
                  </a:lnTo>
                  <a:lnTo>
                    <a:pt x="627674" y="718486"/>
                  </a:lnTo>
                  <a:lnTo>
                    <a:pt x="624680" y="716070"/>
                  </a:lnTo>
                  <a:lnTo>
                    <a:pt x="623979" y="714478"/>
                  </a:lnTo>
                  <a:lnTo>
                    <a:pt x="623867" y="708374"/>
                  </a:lnTo>
                  <a:lnTo>
                    <a:pt x="626241" y="705323"/>
                  </a:lnTo>
                  <a:lnTo>
                    <a:pt x="632929" y="702757"/>
                  </a:lnTo>
                  <a:lnTo>
                    <a:pt x="635601" y="704933"/>
                  </a:lnTo>
                  <a:lnTo>
                    <a:pt x="638483" y="707214"/>
                  </a:lnTo>
                  <a:lnTo>
                    <a:pt x="638833" y="707738"/>
                  </a:lnTo>
                  <a:lnTo>
                    <a:pt x="641304" y="710535"/>
                  </a:lnTo>
                  <a:lnTo>
                    <a:pt x="641327" y="714478"/>
                  </a:lnTo>
                  <a:lnTo>
                    <a:pt x="637109" y="717888"/>
                  </a:lnTo>
                  <a:lnTo>
                    <a:pt x="634877" y="718860"/>
                  </a:lnTo>
                  <a:lnTo>
                    <a:pt x="632540" y="720222"/>
                  </a:lnTo>
                  <a:close/>
                </a:path>
                <a:path w="2224405" h="1250315">
                  <a:moveTo>
                    <a:pt x="545556" y="721366"/>
                  </a:moveTo>
                  <a:lnTo>
                    <a:pt x="541181" y="721149"/>
                  </a:lnTo>
                  <a:lnTo>
                    <a:pt x="535046" y="713715"/>
                  </a:lnTo>
                  <a:lnTo>
                    <a:pt x="534896" y="709601"/>
                  </a:lnTo>
                  <a:lnTo>
                    <a:pt x="539181" y="705262"/>
                  </a:lnTo>
                  <a:lnTo>
                    <a:pt x="541316" y="704133"/>
                  </a:lnTo>
                  <a:lnTo>
                    <a:pt x="542539" y="703258"/>
                  </a:lnTo>
                  <a:lnTo>
                    <a:pt x="546869" y="703468"/>
                  </a:lnTo>
                  <a:lnTo>
                    <a:pt x="549079" y="705397"/>
                  </a:lnTo>
                  <a:lnTo>
                    <a:pt x="553527" y="711089"/>
                  </a:lnTo>
                  <a:lnTo>
                    <a:pt x="553176" y="714537"/>
                  </a:lnTo>
                  <a:lnTo>
                    <a:pt x="545556" y="721366"/>
                  </a:lnTo>
                  <a:close/>
                </a:path>
                <a:path w="2224405" h="1250315">
                  <a:moveTo>
                    <a:pt x="410282" y="721598"/>
                  </a:moveTo>
                  <a:lnTo>
                    <a:pt x="403347" y="717066"/>
                  </a:lnTo>
                  <a:lnTo>
                    <a:pt x="402444" y="712039"/>
                  </a:lnTo>
                  <a:lnTo>
                    <a:pt x="405915" y="706759"/>
                  </a:lnTo>
                  <a:lnTo>
                    <a:pt x="407146" y="705232"/>
                  </a:lnTo>
                  <a:lnTo>
                    <a:pt x="410020" y="703714"/>
                  </a:lnTo>
                  <a:lnTo>
                    <a:pt x="412133" y="703288"/>
                  </a:lnTo>
                  <a:lnTo>
                    <a:pt x="417620" y="705307"/>
                  </a:lnTo>
                  <a:lnTo>
                    <a:pt x="420232" y="709361"/>
                  </a:lnTo>
                  <a:lnTo>
                    <a:pt x="420336" y="713961"/>
                  </a:lnTo>
                  <a:lnTo>
                    <a:pt x="419777" y="714986"/>
                  </a:lnTo>
                  <a:lnTo>
                    <a:pt x="419180" y="716706"/>
                  </a:lnTo>
                  <a:lnTo>
                    <a:pt x="415305" y="721126"/>
                  </a:lnTo>
                  <a:lnTo>
                    <a:pt x="410282" y="721598"/>
                  </a:lnTo>
                  <a:close/>
                </a:path>
                <a:path w="2224405" h="1250315">
                  <a:moveTo>
                    <a:pt x="987446" y="897102"/>
                  </a:moveTo>
                  <a:lnTo>
                    <a:pt x="979347" y="896556"/>
                  </a:lnTo>
                  <a:lnTo>
                    <a:pt x="975330" y="891845"/>
                  </a:lnTo>
                  <a:lnTo>
                    <a:pt x="975913" y="882630"/>
                  </a:lnTo>
                  <a:lnTo>
                    <a:pt x="980377" y="878382"/>
                  </a:lnTo>
                  <a:lnTo>
                    <a:pt x="988611" y="879309"/>
                  </a:lnTo>
                  <a:lnTo>
                    <a:pt x="993038" y="884260"/>
                  </a:lnTo>
                  <a:lnTo>
                    <a:pt x="992880" y="892098"/>
                  </a:lnTo>
                  <a:lnTo>
                    <a:pt x="987446" y="897102"/>
                  </a:lnTo>
                  <a:close/>
                </a:path>
                <a:path w="2224405" h="1250315">
                  <a:moveTo>
                    <a:pt x="1772844" y="897245"/>
                  </a:moveTo>
                  <a:lnTo>
                    <a:pt x="1769305" y="894484"/>
                  </a:lnTo>
                  <a:lnTo>
                    <a:pt x="1767297" y="886841"/>
                  </a:lnTo>
                  <a:lnTo>
                    <a:pt x="1768312" y="883326"/>
                  </a:lnTo>
                  <a:lnTo>
                    <a:pt x="1773410" y="879533"/>
                  </a:lnTo>
                  <a:lnTo>
                    <a:pt x="1775695" y="879039"/>
                  </a:lnTo>
                  <a:lnTo>
                    <a:pt x="1781204" y="881081"/>
                  </a:lnTo>
                  <a:lnTo>
                    <a:pt x="1783331" y="883213"/>
                  </a:lnTo>
                  <a:lnTo>
                    <a:pt x="1785207" y="886841"/>
                  </a:lnTo>
                  <a:lnTo>
                    <a:pt x="1785190" y="888299"/>
                  </a:lnTo>
                  <a:lnTo>
                    <a:pt x="1785384" y="889481"/>
                  </a:lnTo>
                  <a:lnTo>
                    <a:pt x="1784884" y="893221"/>
                  </a:lnTo>
                  <a:lnTo>
                    <a:pt x="1780405" y="897035"/>
                  </a:lnTo>
                  <a:lnTo>
                    <a:pt x="1772844" y="897245"/>
                  </a:lnTo>
                  <a:close/>
                </a:path>
                <a:path w="2224405" h="1250315">
                  <a:moveTo>
                    <a:pt x="457211" y="412345"/>
                  </a:moveTo>
                  <a:lnTo>
                    <a:pt x="453547" y="412114"/>
                  </a:lnTo>
                  <a:lnTo>
                    <a:pt x="448546" y="407821"/>
                  </a:lnTo>
                  <a:lnTo>
                    <a:pt x="446821" y="403363"/>
                  </a:lnTo>
                  <a:lnTo>
                    <a:pt x="449404" y="398771"/>
                  </a:lnTo>
                  <a:lnTo>
                    <a:pt x="451143" y="397027"/>
                  </a:lnTo>
                  <a:lnTo>
                    <a:pt x="453636" y="394852"/>
                  </a:lnTo>
                  <a:lnTo>
                    <a:pt x="455196" y="394732"/>
                  </a:lnTo>
                  <a:lnTo>
                    <a:pt x="460287" y="395861"/>
                  </a:lnTo>
                  <a:lnTo>
                    <a:pt x="463900" y="399803"/>
                  </a:lnTo>
                  <a:lnTo>
                    <a:pt x="464408" y="403617"/>
                  </a:lnTo>
                  <a:lnTo>
                    <a:pt x="464266" y="406849"/>
                  </a:lnTo>
                  <a:lnTo>
                    <a:pt x="462325" y="409002"/>
                  </a:lnTo>
                  <a:lnTo>
                    <a:pt x="457211" y="412345"/>
                  </a:lnTo>
                  <a:close/>
                </a:path>
                <a:path w="2224405" h="1250315">
                  <a:moveTo>
                    <a:pt x="1975471" y="391224"/>
                  </a:moveTo>
                  <a:lnTo>
                    <a:pt x="1970119" y="390282"/>
                  </a:lnTo>
                  <a:lnTo>
                    <a:pt x="1965550" y="381568"/>
                  </a:lnTo>
                  <a:lnTo>
                    <a:pt x="1966110" y="378539"/>
                  </a:lnTo>
                  <a:lnTo>
                    <a:pt x="1969372" y="374186"/>
                  </a:lnTo>
                  <a:lnTo>
                    <a:pt x="1971395" y="372623"/>
                  </a:lnTo>
                  <a:lnTo>
                    <a:pt x="1974083" y="372727"/>
                  </a:lnTo>
                  <a:lnTo>
                    <a:pt x="1978845" y="373131"/>
                  </a:lnTo>
                  <a:lnTo>
                    <a:pt x="1983562" y="377843"/>
                  </a:lnTo>
                  <a:lnTo>
                    <a:pt x="1982987" y="383849"/>
                  </a:lnTo>
                  <a:lnTo>
                    <a:pt x="1981800" y="385652"/>
                  </a:lnTo>
                  <a:lnTo>
                    <a:pt x="1975471" y="391224"/>
                  </a:lnTo>
                  <a:close/>
                </a:path>
                <a:path w="2224405" h="1250315">
                  <a:moveTo>
                    <a:pt x="1842690" y="390296"/>
                  </a:moveTo>
                  <a:lnTo>
                    <a:pt x="1839756" y="389945"/>
                  </a:lnTo>
                  <a:lnTo>
                    <a:pt x="1834539" y="386482"/>
                  </a:lnTo>
                  <a:lnTo>
                    <a:pt x="1833248" y="382047"/>
                  </a:lnTo>
                  <a:lnTo>
                    <a:pt x="1835106" y="375248"/>
                  </a:lnTo>
                  <a:lnTo>
                    <a:pt x="1837203" y="373236"/>
                  </a:lnTo>
                  <a:lnTo>
                    <a:pt x="1840883" y="372196"/>
                  </a:lnTo>
                  <a:lnTo>
                    <a:pt x="1841518" y="372144"/>
                  </a:lnTo>
                  <a:lnTo>
                    <a:pt x="1845907" y="372458"/>
                  </a:lnTo>
                  <a:lnTo>
                    <a:pt x="1850155" y="376438"/>
                  </a:lnTo>
                  <a:lnTo>
                    <a:pt x="1851244" y="383049"/>
                  </a:lnTo>
                  <a:lnTo>
                    <a:pt x="1848468" y="387956"/>
                  </a:lnTo>
                  <a:lnTo>
                    <a:pt x="1842690" y="390296"/>
                  </a:lnTo>
                  <a:close/>
                </a:path>
                <a:path w="2224405" h="1250315">
                  <a:moveTo>
                    <a:pt x="1575666" y="389750"/>
                  </a:moveTo>
                  <a:lnTo>
                    <a:pt x="1572918" y="387559"/>
                  </a:lnTo>
                  <a:lnTo>
                    <a:pt x="1569149" y="381642"/>
                  </a:lnTo>
                  <a:lnTo>
                    <a:pt x="1570030" y="377529"/>
                  </a:lnTo>
                  <a:lnTo>
                    <a:pt x="1574688" y="372257"/>
                  </a:lnTo>
                  <a:lnTo>
                    <a:pt x="1578524" y="371366"/>
                  </a:lnTo>
                  <a:lnTo>
                    <a:pt x="1582846" y="374298"/>
                  </a:lnTo>
                  <a:lnTo>
                    <a:pt x="1584623" y="376003"/>
                  </a:lnTo>
                  <a:lnTo>
                    <a:pt x="1587736" y="379825"/>
                  </a:lnTo>
                  <a:lnTo>
                    <a:pt x="1587810" y="382272"/>
                  </a:lnTo>
                  <a:lnTo>
                    <a:pt x="1585161" y="387387"/>
                  </a:lnTo>
                  <a:lnTo>
                    <a:pt x="1583130" y="389481"/>
                  </a:lnTo>
                  <a:lnTo>
                    <a:pt x="1575666" y="389750"/>
                  </a:lnTo>
                  <a:close/>
                </a:path>
                <a:path w="2224405" h="1250315">
                  <a:moveTo>
                    <a:pt x="434101" y="391119"/>
                  </a:moveTo>
                  <a:lnTo>
                    <a:pt x="425860" y="387110"/>
                  </a:lnTo>
                  <a:lnTo>
                    <a:pt x="424420" y="383438"/>
                  </a:lnTo>
                  <a:lnTo>
                    <a:pt x="426487" y="376587"/>
                  </a:lnTo>
                  <a:lnTo>
                    <a:pt x="430735" y="373266"/>
                  </a:lnTo>
                  <a:lnTo>
                    <a:pt x="437475" y="373012"/>
                  </a:lnTo>
                  <a:lnTo>
                    <a:pt x="442208" y="377193"/>
                  </a:lnTo>
                  <a:lnTo>
                    <a:pt x="442611" y="380970"/>
                  </a:lnTo>
                  <a:lnTo>
                    <a:pt x="442581" y="382196"/>
                  </a:lnTo>
                  <a:lnTo>
                    <a:pt x="440752" y="388105"/>
                  </a:lnTo>
                  <a:lnTo>
                    <a:pt x="434101" y="391119"/>
                  </a:lnTo>
                  <a:close/>
                </a:path>
                <a:path w="2224405" h="1250315">
                  <a:moveTo>
                    <a:pt x="1970313" y="434492"/>
                  </a:moveTo>
                  <a:lnTo>
                    <a:pt x="1966722" y="431830"/>
                  </a:lnTo>
                  <a:lnTo>
                    <a:pt x="1965446" y="421658"/>
                  </a:lnTo>
                  <a:lnTo>
                    <a:pt x="1968259" y="417424"/>
                  </a:lnTo>
                  <a:lnTo>
                    <a:pt x="1977023" y="416542"/>
                  </a:lnTo>
                  <a:lnTo>
                    <a:pt x="1981495" y="419833"/>
                  </a:lnTo>
                  <a:lnTo>
                    <a:pt x="1983219" y="428434"/>
                  </a:lnTo>
                  <a:lnTo>
                    <a:pt x="1979695" y="433407"/>
                  </a:lnTo>
                  <a:lnTo>
                    <a:pt x="1970313" y="434492"/>
                  </a:lnTo>
                  <a:close/>
                </a:path>
                <a:path w="2224405" h="1250315">
                  <a:moveTo>
                    <a:pt x="1933639" y="434590"/>
                  </a:moveTo>
                  <a:lnTo>
                    <a:pt x="1924666" y="433026"/>
                  </a:lnTo>
                  <a:lnTo>
                    <a:pt x="1921681" y="428718"/>
                  </a:lnTo>
                  <a:lnTo>
                    <a:pt x="1923106" y="420566"/>
                  </a:lnTo>
                  <a:lnTo>
                    <a:pt x="1927622" y="416287"/>
                  </a:lnTo>
                  <a:lnTo>
                    <a:pt x="1935139" y="416691"/>
                  </a:lnTo>
                  <a:lnTo>
                    <a:pt x="1940096" y="422413"/>
                  </a:lnTo>
                  <a:lnTo>
                    <a:pt x="1938745" y="431052"/>
                  </a:lnTo>
                  <a:lnTo>
                    <a:pt x="1933639" y="434590"/>
                  </a:lnTo>
                  <a:close/>
                </a:path>
                <a:path w="2224405" h="1250315">
                  <a:moveTo>
                    <a:pt x="1665622" y="435652"/>
                  </a:moveTo>
                  <a:lnTo>
                    <a:pt x="1657344" y="427507"/>
                  </a:lnTo>
                  <a:lnTo>
                    <a:pt x="1657336" y="422936"/>
                  </a:lnTo>
                  <a:lnTo>
                    <a:pt x="1662001" y="416968"/>
                  </a:lnTo>
                  <a:lnTo>
                    <a:pt x="1664808" y="415996"/>
                  </a:lnTo>
                  <a:lnTo>
                    <a:pt x="1669795" y="417873"/>
                  </a:lnTo>
                  <a:lnTo>
                    <a:pt x="1672549" y="419234"/>
                  </a:lnTo>
                  <a:lnTo>
                    <a:pt x="1674825" y="423004"/>
                  </a:lnTo>
                  <a:lnTo>
                    <a:pt x="1675064" y="424231"/>
                  </a:lnTo>
                  <a:lnTo>
                    <a:pt x="1675474" y="425367"/>
                  </a:lnTo>
                  <a:lnTo>
                    <a:pt x="1675415" y="426646"/>
                  </a:lnTo>
                  <a:lnTo>
                    <a:pt x="1671795" y="433729"/>
                  </a:lnTo>
                  <a:lnTo>
                    <a:pt x="1665622" y="435652"/>
                  </a:lnTo>
                  <a:close/>
                </a:path>
                <a:path w="2224405" h="1250315">
                  <a:moveTo>
                    <a:pt x="1053351" y="433715"/>
                  </a:moveTo>
                  <a:lnTo>
                    <a:pt x="1044065" y="433528"/>
                  </a:lnTo>
                  <a:lnTo>
                    <a:pt x="1040124" y="426729"/>
                  </a:lnTo>
                  <a:lnTo>
                    <a:pt x="1045088" y="416115"/>
                  </a:lnTo>
                  <a:lnTo>
                    <a:pt x="1051134" y="414866"/>
                  </a:lnTo>
                  <a:lnTo>
                    <a:pt x="1057711" y="421231"/>
                  </a:lnTo>
                  <a:lnTo>
                    <a:pt x="1059748" y="423587"/>
                  </a:lnTo>
                  <a:lnTo>
                    <a:pt x="1057576" y="430857"/>
                  </a:lnTo>
                  <a:lnTo>
                    <a:pt x="1053351" y="433715"/>
                  </a:lnTo>
                  <a:close/>
                </a:path>
                <a:path w="2224405" h="1250315">
                  <a:moveTo>
                    <a:pt x="657614" y="433625"/>
                  </a:moveTo>
                  <a:lnTo>
                    <a:pt x="650650" y="433423"/>
                  </a:lnTo>
                  <a:lnTo>
                    <a:pt x="646470" y="430349"/>
                  </a:lnTo>
                  <a:lnTo>
                    <a:pt x="645007" y="424088"/>
                  </a:lnTo>
                  <a:lnTo>
                    <a:pt x="645738" y="421269"/>
                  </a:lnTo>
                  <a:lnTo>
                    <a:pt x="650739" y="416751"/>
                  </a:lnTo>
                  <a:lnTo>
                    <a:pt x="653598" y="416213"/>
                  </a:lnTo>
                  <a:lnTo>
                    <a:pt x="659809" y="419519"/>
                  </a:lnTo>
                  <a:lnTo>
                    <a:pt x="662757" y="421665"/>
                  </a:lnTo>
                  <a:lnTo>
                    <a:pt x="662668" y="429421"/>
                  </a:lnTo>
                  <a:lnTo>
                    <a:pt x="657614" y="433625"/>
                  </a:lnTo>
                  <a:close/>
                </a:path>
                <a:path w="2224405" h="1250315">
                  <a:moveTo>
                    <a:pt x="2123673" y="412069"/>
                  </a:moveTo>
                  <a:lnTo>
                    <a:pt x="2120149" y="408061"/>
                  </a:lnTo>
                  <a:lnTo>
                    <a:pt x="2120964" y="399242"/>
                  </a:lnTo>
                  <a:lnTo>
                    <a:pt x="2126003" y="394590"/>
                  </a:lnTo>
                  <a:lnTo>
                    <a:pt x="2133668" y="394896"/>
                  </a:lnTo>
                  <a:lnTo>
                    <a:pt x="2137916" y="399780"/>
                  </a:lnTo>
                  <a:lnTo>
                    <a:pt x="2137661" y="407642"/>
                  </a:lnTo>
                  <a:lnTo>
                    <a:pt x="2132705" y="411860"/>
                  </a:lnTo>
                  <a:lnTo>
                    <a:pt x="2123673" y="412069"/>
                  </a:lnTo>
                  <a:close/>
                </a:path>
                <a:path w="2224405" h="1250315">
                  <a:moveTo>
                    <a:pt x="1905967" y="411658"/>
                  </a:moveTo>
                  <a:lnTo>
                    <a:pt x="1903489" y="409706"/>
                  </a:lnTo>
                  <a:lnTo>
                    <a:pt x="1899832" y="405083"/>
                  </a:lnTo>
                  <a:lnTo>
                    <a:pt x="1899697" y="400835"/>
                  </a:lnTo>
                  <a:lnTo>
                    <a:pt x="1903130" y="395480"/>
                  </a:lnTo>
                  <a:lnTo>
                    <a:pt x="1907483" y="393991"/>
                  </a:lnTo>
                  <a:lnTo>
                    <a:pt x="1913432" y="396691"/>
                  </a:lnTo>
                  <a:lnTo>
                    <a:pt x="1916023" y="398307"/>
                  </a:lnTo>
                  <a:lnTo>
                    <a:pt x="1917463" y="402488"/>
                  </a:lnTo>
                  <a:lnTo>
                    <a:pt x="1917359" y="404949"/>
                  </a:lnTo>
                  <a:lnTo>
                    <a:pt x="1915813" y="408569"/>
                  </a:lnTo>
                  <a:lnTo>
                    <a:pt x="1913126" y="410969"/>
                  </a:lnTo>
                  <a:lnTo>
                    <a:pt x="1905967" y="411658"/>
                  </a:lnTo>
                  <a:close/>
                </a:path>
                <a:path w="2224405" h="1250315">
                  <a:moveTo>
                    <a:pt x="1640906" y="412458"/>
                  </a:moveTo>
                  <a:lnTo>
                    <a:pt x="1636368" y="409376"/>
                  </a:lnTo>
                  <a:lnTo>
                    <a:pt x="1635838" y="400416"/>
                  </a:lnTo>
                  <a:lnTo>
                    <a:pt x="1640085" y="395331"/>
                  </a:lnTo>
                  <a:lnTo>
                    <a:pt x="1648327" y="395091"/>
                  </a:lnTo>
                  <a:lnTo>
                    <a:pt x="1653089" y="399383"/>
                  </a:lnTo>
                  <a:lnTo>
                    <a:pt x="1653671" y="406714"/>
                  </a:lnTo>
                  <a:lnTo>
                    <a:pt x="1649700" y="411037"/>
                  </a:lnTo>
                  <a:lnTo>
                    <a:pt x="1640906" y="412458"/>
                  </a:lnTo>
                  <a:close/>
                </a:path>
                <a:path w="2224405" h="1250315">
                  <a:moveTo>
                    <a:pt x="1027181" y="412877"/>
                  </a:moveTo>
                  <a:lnTo>
                    <a:pt x="1023500" y="411096"/>
                  </a:lnTo>
                  <a:lnTo>
                    <a:pt x="1019349" y="403542"/>
                  </a:lnTo>
                  <a:lnTo>
                    <a:pt x="1020007" y="400476"/>
                  </a:lnTo>
                  <a:lnTo>
                    <a:pt x="1026038" y="393976"/>
                  </a:lnTo>
                  <a:lnTo>
                    <a:pt x="1029696" y="393520"/>
                  </a:lnTo>
                  <a:lnTo>
                    <a:pt x="1034615" y="398390"/>
                  </a:lnTo>
                  <a:lnTo>
                    <a:pt x="1036100" y="400970"/>
                  </a:lnTo>
                  <a:lnTo>
                    <a:pt x="1037063" y="402271"/>
                  </a:lnTo>
                  <a:lnTo>
                    <a:pt x="1037751" y="406833"/>
                  </a:lnTo>
                  <a:lnTo>
                    <a:pt x="1034825" y="410887"/>
                  </a:lnTo>
                  <a:lnTo>
                    <a:pt x="1027181" y="412877"/>
                  </a:lnTo>
                  <a:close/>
                </a:path>
                <a:path w="2224405" h="1250315">
                  <a:moveTo>
                    <a:pt x="2015981" y="346310"/>
                  </a:moveTo>
                  <a:lnTo>
                    <a:pt x="2011084" y="342869"/>
                  </a:lnTo>
                  <a:lnTo>
                    <a:pt x="2009919" y="333947"/>
                  </a:lnTo>
                  <a:lnTo>
                    <a:pt x="2014705" y="328748"/>
                  </a:lnTo>
                  <a:lnTo>
                    <a:pt x="2022915" y="328060"/>
                  </a:lnTo>
                  <a:lnTo>
                    <a:pt x="2027686" y="332592"/>
                  </a:lnTo>
                  <a:lnTo>
                    <a:pt x="2028305" y="341149"/>
                  </a:lnTo>
                  <a:lnTo>
                    <a:pt x="2025379" y="345165"/>
                  </a:lnTo>
                  <a:lnTo>
                    <a:pt x="2015981" y="346310"/>
                  </a:lnTo>
                  <a:close/>
                </a:path>
                <a:path w="2224405" h="1250315">
                  <a:moveTo>
                    <a:pt x="1882282" y="346130"/>
                  </a:moveTo>
                  <a:lnTo>
                    <a:pt x="1878371" y="343199"/>
                  </a:lnTo>
                  <a:lnTo>
                    <a:pt x="1877729" y="332548"/>
                  </a:lnTo>
                  <a:lnTo>
                    <a:pt x="1881244" y="328389"/>
                  </a:lnTo>
                  <a:lnTo>
                    <a:pt x="1889717" y="328150"/>
                  </a:lnTo>
                  <a:lnTo>
                    <a:pt x="1894360" y="332578"/>
                  </a:lnTo>
                  <a:lnTo>
                    <a:pt x="1895345" y="340334"/>
                  </a:lnTo>
                  <a:lnTo>
                    <a:pt x="1891785" y="345188"/>
                  </a:lnTo>
                  <a:lnTo>
                    <a:pt x="1882282" y="346130"/>
                  </a:lnTo>
                  <a:close/>
                </a:path>
                <a:path w="2224405" h="1250315">
                  <a:moveTo>
                    <a:pt x="1185736" y="346281"/>
                  </a:moveTo>
                  <a:lnTo>
                    <a:pt x="1176264" y="344231"/>
                  </a:lnTo>
                  <a:lnTo>
                    <a:pt x="1172732" y="339564"/>
                  </a:lnTo>
                  <a:lnTo>
                    <a:pt x="1175562" y="331104"/>
                  </a:lnTo>
                  <a:lnTo>
                    <a:pt x="1180025" y="327731"/>
                  </a:lnTo>
                  <a:lnTo>
                    <a:pt x="1188162" y="329302"/>
                  </a:lnTo>
                  <a:lnTo>
                    <a:pt x="1192074" y="334657"/>
                  </a:lnTo>
                  <a:lnTo>
                    <a:pt x="1189774" y="343363"/>
                  </a:lnTo>
                  <a:lnTo>
                    <a:pt x="1185736" y="346281"/>
                  </a:lnTo>
                  <a:close/>
                </a:path>
                <a:path w="2224405" h="1250315">
                  <a:moveTo>
                    <a:pt x="1117031" y="323483"/>
                  </a:moveTo>
                  <a:lnTo>
                    <a:pt x="1115606" y="323453"/>
                  </a:lnTo>
                  <a:lnTo>
                    <a:pt x="1109328" y="322226"/>
                  </a:lnTo>
                  <a:lnTo>
                    <a:pt x="1106357" y="314612"/>
                  </a:lnTo>
                  <a:lnTo>
                    <a:pt x="1112732" y="305824"/>
                  </a:lnTo>
                  <a:lnTo>
                    <a:pt x="1117569" y="305331"/>
                  </a:lnTo>
                  <a:lnTo>
                    <a:pt x="1123063" y="311112"/>
                  </a:lnTo>
                  <a:lnTo>
                    <a:pt x="1124011" y="313356"/>
                  </a:lnTo>
                  <a:lnTo>
                    <a:pt x="1125011" y="314964"/>
                  </a:lnTo>
                  <a:lnTo>
                    <a:pt x="1124415" y="316706"/>
                  </a:lnTo>
                  <a:lnTo>
                    <a:pt x="1124340" y="318120"/>
                  </a:lnTo>
                  <a:lnTo>
                    <a:pt x="1121906" y="320416"/>
                  </a:lnTo>
                  <a:lnTo>
                    <a:pt x="1119980" y="321822"/>
                  </a:lnTo>
                  <a:lnTo>
                    <a:pt x="1117031" y="323483"/>
                  </a:lnTo>
                  <a:close/>
                </a:path>
                <a:path w="2224405" h="1250315">
                  <a:moveTo>
                    <a:pt x="940516" y="324395"/>
                  </a:moveTo>
                  <a:lnTo>
                    <a:pt x="937209" y="323700"/>
                  </a:lnTo>
                  <a:lnTo>
                    <a:pt x="931976" y="318501"/>
                  </a:lnTo>
                  <a:lnTo>
                    <a:pt x="931014" y="315262"/>
                  </a:lnTo>
                  <a:lnTo>
                    <a:pt x="933372" y="309728"/>
                  </a:lnTo>
                  <a:lnTo>
                    <a:pt x="935492" y="307709"/>
                  </a:lnTo>
                  <a:lnTo>
                    <a:pt x="939098" y="306580"/>
                  </a:lnTo>
                  <a:lnTo>
                    <a:pt x="939785" y="306430"/>
                  </a:lnTo>
                  <a:lnTo>
                    <a:pt x="943861" y="307716"/>
                  </a:lnTo>
                  <a:lnTo>
                    <a:pt x="946906" y="309661"/>
                  </a:lnTo>
                  <a:lnTo>
                    <a:pt x="949593" y="313685"/>
                  </a:lnTo>
                  <a:lnTo>
                    <a:pt x="949554" y="315262"/>
                  </a:lnTo>
                  <a:lnTo>
                    <a:pt x="949765" y="316317"/>
                  </a:lnTo>
                  <a:lnTo>
                    <a:pt x="949130" y="319443"/>
                  </a:lnTo>
                  <a:lnTo>
                    <a:pt x="947159" y="321590"/>
                  </a:lnTo>
                  <a:lnTo>
                    <a:pt x="940516" y="324395"/>
                  </a:lnTo>
                  <a:close/>
                </a:path>
                <a:path w="2224405" h="1250315">
                  <a:moveTo>
                    <a:pt x="1996782" y="368330"/>
                  </a:moveTo>
                  <a:lnTo>
                    <a:pt x="1990482" y="364739"/>
                  </a:lnTo>
                  <a:lnTo>
                    <a:pt x="1988385" y="362586"/>
                  </a:lnTo>
                  <a:lnTo>
                    <a:pt x="1988302" y="355061"/>
                  </a:lnTo>
                  <a:lnTo>
                    <a:pt x="1994267" y="350117"/>
                  </a:lnTo>
                  <a:lnTo>
                    <a:pt x="2001597" y="351022"/>
                  </a:lnTo>
                  <a:lnTo>
                    <a:pt x="2005553" y="354357"/>
                  </a:lnTo>
                  <a:lnTo>
                    <a:pt x="2007255" y="360753"/>
                  </a:lnTo>
                  <a:lnTo>
                    <a:pt x="2005799" y="363333"/>
                  </a:lnTo>
                  <a:lnTo>
                    <a:pt x="2000335" y="368068"/>
                  </a:lnTo>
                  <a:lnTo>
                    <a:pt x="1996782" y="368330"/>
                  </a:lnTo>
                  <a:close/>
                </a:path>
                <a:path w="2224405" h="1250315">
                  <a:moveTo>
                    <a:pt x="1906311" y="368314"/>
                  </a:moveTo>
                  <a:lnTo>
                    <a:pt x="1900936" y="364082"/>
                  </a:lnTo>
                  <a:lnTo>
                    <a:pt x="1900010" y="355031"/>
                  </a:lnTo>
                  <a:lnTo>
                    <a:pt x="1903109" y="350693"/>
                  </a:lnTo>
                  <a:lnTo>
                    <a:pt x="1911611" y="348531"/>
                  </a:lnTo>
                  <a:lnTo>
                    <a:pt x="1916604" y="352398"/>
                  </a:lnTo>
                  <a:lnTo>
                    <a:pt x="1917813" y="360970"/>
                  </a:lnTo>
                  <a:lnTo>
                    <a:pt x="1914313" y="365809"/>
                  </a:lnTo>
                  <a:lnTo>
                    <a:pt x="1906311" y="368314"/>
                  </a:lnTo>
                  <a:close/>
                </a:path>
                <a:path w="2224405" h="1250315">
                  <a:moveTo>
                    <a:pt x="1861210" y="367380"/>
                  </a:moveTo>
                  <a:lnTo>
                    <a:pt x="1857351" y="363722"/>
                  </a:lnTo>
                  <a:lnTo>
                    <a:pt x="1855559" y="355899"/>
                  </a:lnTo>
                  <a:lnTo>
                    <a:pt x="1857462" y="352085"/>
                  </a:lnTo>
                  <a:lnTo>
                    <a:pt x="1862606" y="350229"/>
                  </a:lnTo>
                  <a:lnTo>
                    <a:pt x="1864711" y="350065"/>
                  </a:lnTo>
                  <a:lnTo>
                    <a:pt x="1868211" y="351606"/>
                  </a:lnTo>
                  <a:lnTo>
                    <a:pt x="1870145" y="353176"/>
                  </a:lnTo>
                  <a:lnTo>
                    <a:pt x="1874460" y="357873"/>
                  </a:lnTo>
                  <a:lnTo>
                    <a:pt x="1874153" y="361628"/>
                  </a:lnTo>
                  <a:lnTo>
                    <a:pt x="1869227" y="365689"/>
                  </a:lnTo>
                  <a:lnTo>
                    <a:pt x="1867070" y="366654"/>
                  </a:lnTo>
                  <a:lnTo>
                    <a:pt x="1865905" y="367357"/>
                  </a:lnTo>
                  <a:lnTo>
                    <a:pt x="1861210" y="367380"/>
                  </a:lnTo>
                  <a:close/>
                </a:path>
                <a:path w="2224405" h="1250315">
                  <a:moveTo>
                    <a:pt x="1692815" y="368106"/>
                  </a:moveTo>
                  <a:lnTo>
                    <a:pt x="1682708" y="367343"/>
                  </a:lnTo>
                  <a:lnTo>
                    <a:pt x="1679685" y="363303"/>
                  </a:lnTo>
                  <a:lnTo>
                    <a:pt x="1680319" y="354164"/>
                  </a:lnTo>
                  <a:lnTo>
                    <a:pt x="1684044" y="350685"/>
                  </a:lnTo>
                  <a:lnTo>
                    <a:pt x="1692054" y="350752"/>
                  </a:lnTo>
                  <a:lnTo>
                    <a:pt x="1697369" y="355240"/>
                  </a:lnTo>
                  <a:lnTo>
                    <a:pt x="1697682" y="363887"/>
                  </a:lnTo>
                  <a:lnTo>
                    <a:pt x="1692815" y="368106"/>
                  </a:lnTo>
                  <a:close/>
                </a:path>
                <a:path w="2224405" h="1250315">
                  <a:moveTo>
                    <a:pt x="1513672" y="368733"/>
                  </a:moveTo>
                  <a:lnTo>
                    <a:pt x="1503468" y="364829"/>
                  </a:lnTo>
                  <a:lnTo>
                    <a:pt x="1502064" y="356961"/>
                  </a:lnTo>
                  <a:lnTo>
                    <a:pt x="1509724" y="350319"/>
                  </a:lnTo>
                  <a:lnTo>
                    <a:pt x="1512731" y="349878"/>
                  </a:lnTo>
                  <a:lnTo>
                    <a:pt x="1517262" y="353288"/>
                  </a:lnTo>
                  <a:lnTo>
                    <a:pt x="1518822" y="355181"/>
                  </a:lnTo>
                  <a:lnTo>
                    <a:pt x="1520838" y="357948"/>
                  </a:lnTo>
                  <a:lnTo>
                    <a:pt x="1520726" y="359354"/>
                  </a:lnTo>
                  <a:lnTo>
                    <a:pt x="1520942" y="360506"/>
                  </a:lnTo>
                  <a:lnTo>
                    <a:pt x="1520458" y="364650"/>
                  </a:lnTo>
                  <a:lnTo>
                    <a:pt x="1513672" y="368733"/>
                  </a:lnTo>
                  <a:close/>
                </a:path>
                <a:path w="2224405" h="1250315">
                  <a:moveTo>
                    <a:pt x="1339340" y="350917"/>
                  </a:moveTo>
                  <a:lnTo>
                    <a:pt x="1334767" y="350917"/>
                  </a:lnTo>
                  <a:lnTo>
                    <a:pt x="1335386" y="350782"/>
                  </a:lnTo>
                  <a:lnTo>
                    <a:pt x="1339313" y="350895"/>
                  </a:lnTo>
                  <a:close/>
                </a:path>
                <a:path w="2224405" h="1250315">
                  <a:moveTo>
                    <a:pt x="1336179" y="368629"/>
                  </a:moveTo>
                  <a:lnTo>
                    <a:pt x="1330549" y="365383"/>
                  </a:lnTo>
                  <a:lnTo>
                    <a:pt x="1328908" y="362952"/>
                  </a:lnTo>
                  <a:lnTo>
                    <a:pt x="1327922" y="356901"/>
                  </a:lnTo>
                  <a:lnTo>
                    <a:pt x="1330476" y="352772"/>
                  </a:lnTo>
                  <a:lnTo>
                    <a:pt x="1334133" y="350909"/>
                  </a:lnTo>
                  <a:lnTo>
                    <a:pt x="1334767" y="350917"/>
                  </a:lnTo>
                  <a:lnTo>
                    <a:pt x="1339340" y="350917"/>
                  </a:lnTo>
                  <a:lnTo>
                    <a:pt x="1341896" y="353101"/>
                  </a:lnTo>
                  <a:lnTo>
                    <a:pt x="1345524" y="359227"/>
                  </a:lnTo>
                  <a:lnTo>
                    <a:pt x="1345218" y="361883"/>
                  </a:lnTo>
                  <a:lnTo>
                    <a:pt x="1339783" y="367641"/>
                  </a:lnTo>
                  <a:lnTo>
                    <a:pt x="1336179" y="368629"/>
                  </a:lnTo>
                  <a:close/>
                </a:path>
                <a:path w="2224405" h="1250315">
                  <a:moveTo>
                    <a:pt x="1292301" y="368382"/>
                  </a:moveTo>
                  <a:lnTo>
                    <a:pt x="1289793" y="367731"/>
                  </a:lnTo>
                  <a:lnTo>
                    <a:pt x="1283216" y="361897"/>
                  </a:lnTo>
                  <a:lnTo>
                    <a:pt x="1284478" y="353573"/>
                  </a:lnTo>
                  <a:lnTo>
                    <a:pt x="1290636" y="350566"/>
                  </a:lnTo>
                  <a:lnTo>
                    <a:pt x="1291271" y="350543"/>
                  </a:lnTo>
                  <a:lnTo>
                    <a:pt x="1291898" y="350401"/>
                  </a:lnTo>
                  <a:lnTo>
                    <a:pt x="1296079" y="350110"/>
                  </a:lnTo>
                  <a:lnTo>
                    <a:pt x="1298459" y="352720"/>
                  </a:lnTo>
                  <a:lnTo>
                    <a:pt x="1301938" y="358614"/>
                  </a:lnTo>
                  <a:lnTo>
                    <a:pt x="1301483" y="361568"/>
                  </a:lnTo>
                  <a:lnTo>
                    <a:pt x="1297750" y="365382"/>
                  </a:lnTo>
                  <a:lnTo>
                    <a:pt x="1296257" y="366497"/>
                  </a:lnTo>
                  <a:lnTo>
                    <a:pt x="1292301" y="368382"/>
                  </a:lnTo>
                  <a:close/>
                </a:path>
                <a:path w="2224405" h="1250315">
                  <a:moveTo>
                    <a:pt x="1204009" y="369204"/>
                  </a:moveTo>
                  <a:lnTo>
                    <a:pt x="1195806" y="363281"/>
                  </a:lnTo>
                  <a:lnTo>
                    <a:pt x="1194962" y="358883"/>
                  </a:lnTo>
                  <a:lnTo>
                    <a:pt x="1198322" y="353939"/>
                  </a:lnTo>
                  <a:lnTo>
                    <a:pt x="1199180" y="353042"/>
                  </a:lnTo>
                  <a:lnTo>
                    <a:pt x="1202449" y="349916"/>
                  </a:lnTo>
                  <a:lnTo>
                    <a:pt x="1206085" y="349661"/>
                  </a:lnTo>
                  <a:lnTo>
                    <a:pt x="1210183" y="354186"/>
                  </a:lnTo>
                  <a:lnTo>
                    <a:pt x="1211683" y="356812"/>
                  </a:lnTo>
                  <a:lnTo>
                    <a:pt x="1213094" y="358816"/>
                  </a:lnTo>
                  <a:lnTo>
                    <a:pt x="1212616" y="360745"/>
                  </a:lnTo>
                  <a:lnTo>
                    <a:pt x="1212542" y="362010"/>
                  </a:lnTo>
                  <a:lnTo>
                    <a:pt x="1209518" y="367881"/>
                  </a:lnTo>
                  <a:lnTo>
                    <a:pt x="1204009" y="369204"/>
                  </a:lnTo>
                  <a:close/>
                </a:path>
                <a:path w="2224405" h="1250315">
                  <a:moveTo>
                    <a:pt x="1160775" y="366669"/>
                  </a:moveTo>
                  <a:lnTo>
                    <a:pt x="1153333" y="365973"/>
                  </a:lnTo>
                  <a:lnTo>
                    <a:pt x="1150316" y="359549"/>
                  </a:lnTo>
                  <a:lnTo>
                    <a:pt x="1156759" y="350386"/>
                  </a:lnTo>
                  <a:lnTo>
                    <a:pt x="1160826" y="349556"/>
                  </a:lnTo>
                  <a:lnTo>
                    <a:pt x="1165798" y="353759"/>
                  </a:lnTo>
                  <a:lnTo>
                    <a:pt x="1166925" y="355225"/>
                  </a:lnTo>
                  <a:lnTo>
                    <a:pt x="1169620" y="359384"/>
                  </a:lnTo>
                  <a:lnTo>
                    <a:pt x="1168904" y="362840"/>
                  </a:lnTo>
                  <a:lnTo>
                    <a:pt x="1164103" y="365682"/>
                  </a:lnTo>
                  <a:lnTo>
                    <a:pt x="1161797" y="366265"/>
                  </a:lnTo>
                  <a:lnTo>
                    <a:pt x="1160775" y="366669"/>
                  </a:lnTo>
                  <a:close/>
                </a:path>
                <a:path w="2224405" h="1250315">
                  <a:moveTo>
                    <a:pt x="1075692" y="368165"/>
                  </a:moveTo>
                  <a:lnTo>
                    <a:pt x="1067400" y="367103"/>
                  </a:lnTo>
                  <a:lnTo>
                    <a:pt x="1063630" y="362825"/>
                  </a:lnTo>
                  <a:lnTo>
                    <a:pt x="1063690" y="354941"/>
                  </a:lnTo>
                  <a:lnTo>
                    <a:pt x="1067497" y="350798"/>
                  </a:lnTo>
                  <a:lnTo>
                    <a:pt x="1075887" y="349908"/>
                  </a:lnTo>
                  <a:lnTo>
                    <a:pt x="1081082" y="354627"/>
                  </a:lnTo>
                  <a:lnTo>
                    <a:pt x="1081201" y="363416"/>
                  </a:lnTo>
                  <a:lnTo>
                    <a:pt x="1075692" y="368165"/>
                  </a:lnTo>
                  <a:close/>
                </a:path>
                <a:path w="2224405" h="1250315">
                  <a:moveTo>
                    <a:pt x="986647" y="367597"/>
                  </a:moveTo>
                  <a:lnTo>
                    <a:pt x="976682" y="365973"/>
                  </a:lnTo>
                  <a:lnTo>
                    <a:pt x="974062" y="359631"/>
                  </a:lnTo>
                  <a:lnTo>
                    <a:pt x="979511" y="352166"/>
                  </a:lnTo>
                  <a:lnTo>
                    <a:pt x="981661" y="350057"/>
                  </a:lnTo>
                  <a:lnTo>
                    <a:pt x="985572" y="350462"/>
                  </a:lnTo>
                  <a:lnTo>
                    <a:pt x="989111" y="351074"/>
                  </a:lnTo>
                  <a:lnTo>
                    <a:pt x="992947" y="355270"/>
                  </a:lnTo>
                  <a:lnTo>
                    <a:pt x="992955" y="360341"/>
                  </a:lnTo>
                  <a:lnTo>
                    <a:pt x="991268" y="364829"/>
                  </a:lnTo>
                  <a:lnTo>
                    <a:pt x="986647" y="367597"/>
                  </a:lnTo>
                  <a:close/>
                </a:path>
                <a:path w="2224405" h="1250315">
                  <a:moveTo>
                    <a:pt x="502253" y="369137"/>
                  </a:moveTo>
                  <a:lnTo>
                    <a:pt x="494318" y="366011"/>
                  </a:lnTo>
                  <a:lnTo>
                    <a:pt x="491945" y="363452"/>
                  </a:lnTo>
                  <a:lnTo>
                    <a:pt x="489638" y="355734"/>
                  </a:lnTo>
                  <a:lnTo>
                    <a:pt x="494303" y="350095"/>
                  </a:lnTo>
                  <a:lnTo>
                    <a:pt x="503612" y="350170"/>
                  </a:lnTo>
                  <a:lnTo>
                    <a:pt x="508299" y="354208"/>
                  </a:lnTo>
                  <a:lnTo>
                    <a:pt x="509233" y="363528"/>
                  </a:lnTo>
                  <a:lnTo>
                    <a:pt x="502253" y="369137"/>
                  </a:lnTo>
                  <a:close/>
                </a:path>
                <a:path w="2224405" h="1250315">
                  <a:moveTo>
                    <a:pt x="235282" y="367312"/>
                  </a:moveTo>
                  <a:lnTo>
                    <a:pt x="230280" y="365914"/>
                  </a:lnTo>
                  <a:lnTo>
                    <a:pt x="227227" y="361748"/>
                  </a:lnTo>
                  <a:lnTo>
                    <a:pt x="228048" y="354298"/>
                  </a:lnTo>
                  <a:lnTo>
                    <a:pt x="233131" y="349437"/>
                  </a:lnTo>
                  <a:lnTo>
                    <a:pt x="240380" y="350670"/>
                  </a:lnTo>
                  <a:lnTo>
                    <a:pt x="243709" y="354051"/>
                  </a:lnTo>
                  <a:lnTo>
                    <a:pt x="243828" y="357656"/>
                  </a:lnTo>
                  <a:lnTo>
                    <a:pt x="243536" y="361283"/>
                  </a:lnTo>
                  <a:lnTo>
                    <a:pt x="242216" y="364598"/>
                  </a:lnTo>
                  <a:lnTo>
                    <a:pt x="237408" y="367163"/>
                  </a:lnTo>
                  <a:lnTo>
                    <a:pt x="235282" y="367312"/>
                  </a:lnTo>
                  <a:close/>
                </a:path>
                <a:path w="2224405" h="1250315">
                  <a:moveTo>
                    <a:pt x="1575546" y="522765"/>
                  </a:moveTo>
                  <a:lnTo>
                    <a:pt x="1571037" y="519526"/>
                  </a:lnTo>
                  <a:lnTo>
                    <a:pt x="1569567" y="517395"/>
                  </a:lnTo>
                  <a:lnTo>
                    <a:pt x="1570665" y="512458"/>
                  </a:lnTo>
                  <a:lnTo>
                    <a:pt x="1571358" y="510244"/>
                  </a:lnTo>
                  <a:lnTo>
                    <a:pt x="1575911" y="503632"/>
                  </a:lnTo>
                  <a:lnTo>
                    <a:pt x="1580809" y="503617"/>
                  </a:lnTo>
                  <a:lnTo>
                    <a:pt x="1585362" y="509563"/>
                  </a:lnTo>
                  <a:lnTo>
                    <a:pt x="1585989" y="511276"/>
                  </a:lnTo>
                  <a:lnTo>
                    <a:pt x="1586609" y="512458"/>
                  </a:lnTo>
                  <a:lnTo>
                    <a:pt x="1586945" y="515674"/>
                  </a:lnTo>
                  <a:lnTo>
                    <a:pt x="1584168" y="520371"/>
                  </a:lnTo>
                  <a:lnTo>
                    <a:pt x="1578547" y="522667"/>
                  </a:lnTo>
                  <a:lnTo>
                    <a:pt x="1575546" y="522765"/>
                  </a:lnTo>
                  <a:close/>
                </a:path>
                <a:path w="2224405" h="1250315">
                  <a:moveTo>
                    <a:pt x="1445773" y="522615"/>
                  </a:moveTo>
                  <a:lnTo>
                    <a:pt x="1443475" y="521882"/>
                  </a:lnTo>
                  <a:lnTo>
                    <a:pt x="1436689" y="515473"/>
                  </a:lnTo>
                  <a:lnTo>
                    <a:pt x="1437943" y="508330"/>
                  </a:lnTo>
                  <a:lnTo>
                    <a:pt x="1444722" y="504911"/>
                  </a:lnTo>
                  <a:lnTo>
                    <a:pt x="1450231" y="504545"/>
                  </a:lnTo>
                  <a:lnTo>
                    <a:pt x="1455478" y="509856"/>
                  </a:lnTo>
                  <a:lnTo>
                    <a:pt x="1455097" y="517080"/>
                  </a:lnTo>
                  <a:lnTo>
                    <a:pt x="1451797" y="520730"/>
                  </a:lnTo>
                  <a:lnTo>
                    <a:pt x="1445773" y="522615"/>
                  </a:lnTo>
                  <a:close/>
                </a:path>
                <a:path w="2224405" h="1250315">
                  <a:moveTo>
                    <a:pt x="1050298" y="523011"/>
                  </a:moveTo>
                  <a:lnTo>
                    <a:pt x="1041646" y="517574"/>
                  </a:lnTo>
                  <a:lnTo>
                    <a:pt x="1040684" y="512525"/>
                  </a:lnTo>
                  <a:lnTo>
                    <a:pt x="1044976" y="508000"/>
                  </a:lnTo>
                  <a:lnTo>
                    <a:pt x="1046447" y="506878"/>
                  </a:lnTo>
                  <a:lnTo>
                    <a:pt x="1051575" y="503692"/>
                  </a:lnTo>
                  <a:lnTo>
                    <a:pt x="1054881" y="504515"/>
                  </a:lnTo>
                  <a:lnTo>
                    <a:pt x="1058061" y="509780"/>
                  </a:lnTo>
                  <a:lnTo>
                    <a:pt x="1058606" y="511530"/>
                  </a:lnTo>
                  <a:lnTo>
                    <a:pt x="1059225" y="512966"/>
                  </a:lnTo>
                  <a:lnTo>
                    <a:pt x="1059077" y="513842"/>
                  </a:lnTo>
                  <a:lnTo>
                    <a:pt x="1059039" y="514462"/>
                  </a:lnTo>
                  <a:lnTo>
                    <a:pt x="1057247" y="520341"/>
                  </a:lnTo>
                  <a:lnTo>
                    <a:pt x="1050298" y="523011"/>
                  </a:lnTo>
                  <a:close/>
                </a:path>
                <a:path w="2224405" h="1250315">
                  <a:moveTo>
                    <a:pt x="1756683" y="1096967"/>
                  </a:moveTo>
                  <a:lnTo>
                    <a:pt x="1747934" y="1092734"/>
                  </a:lnTo>
                  <a:lnTo>
                    <a:pt x="1745411" y="1088112"/>
                  </a:lnTo>
                  <a:lnTo>
                    <a:pt x="1750547" y="1077289"/>
                  </a:lnTo>
                  <a:lnTo>
                    <a:pt x="1755697" y="1076735"/>
                  </a:lnTo>
                  <a:lnTo>
                    <a:pt x="1762438" y="1084185"/>
                  </a:lnTo>
                  <a:lnTo>
                    <a:pt x="1763647" y="1086384"/>
                  </a:lnTo>
                  <a:lnTo>
                    <a:pt x="1763117" y="1089002"/>
                  </a:lnTo>
                  <a:lnTo>
                    <a:pt x="1762236" y="1094005"/>
                  </a:lnTo>
                  <a:lnTo>
                    <a:pt x="1756683" y="1096967"/>
                  </a:lnTo>
                  <a:close/>
                </a:path>
                <a:path w="2224405" h="1250315">
                  <a:moveTo>
                    <a:pt x="1930138" y="1096870"/>
                  </a:moveTo>
                  <a:lnTo>
                    <a:pt x="1924905" y="1094814"/>
                  </a:lnTo>
                  <a:lnTo>
                    <a:pt x="1922427" y="1087042"/>
                  </a:lnTo>
                  <a:lnTo>
                    <a:pt x="1922688" y="1084843"/>
                  </a:lnTo>
                  <a:lnTo>
                    <a:pt x="1927235" y="1076930"/>
                  </a:lnTo>
                  <a:lnTo>
                    <a:pt x="1932833" y="1076497"/>
                  </a:lnTo>
                  <a:lnTo>
                    <a:pt x="1939125" y="1083542"/>
                  </a:lnTo>
                  <a:lnTo>
                    <a:pt x="1939827" y="1085262"/>
                  </a:lnTo>
                  <a:lnTo>
                    <a:pt x="1940656" y="1086653"/>
                  </a:lnTo>
                  <a:lnTo>
                    <a:pt x="1940252" y="1088000"/>
                  </a:lnTo>
                  <a:lnTo>
                    <a:pt x="1940193" y="1089354"/>
                  </a:lnTo>
                  <a:lnTo>
                    <a:pt x="1938409" y="1091545"/>
                  </a:lnTo>
                  <a:lnTo>
                    <a:pt x="1937012" y="1092779"/>
                  </a:lnTo>
                  <a:lnTo>
                    <a:pt x="1930138" y="1096870"/>
                  </a:lnTo>
                  <a:close/>
                </a:path>
                <a:path w="2224405" h="1250315">
                  <a:moveTo>
                    <a:pt x="1420185" y="1117978"/>
                  </a:moveTo>
                  <a:lnTo>
                    <a:pt x="1415557" y="1112180"/>
                  </a:lnTo>
                  <a:lnTo>
                    <a:pt x="1417273" y="1104626"/>
                  </a:lnTo>
                  <a:lnTo>
                    <a:pt x="1419356" y="1102547"/>
                  </a:lnTo>
                  <a:lnTo>
                    <a:pt x="1422812" y="1100521"/>
                  </a:lnTo>
                  <a:lnTo>
                    <a:pt x="1424283" y="1100670"/>
                  </a:lnTo>
                  <a:lnTo>
                    <a:pt x="1428329" y="1101814"/>
                  </a:lnTo>
                  <a:lnTo>
                    <a:pt x="1430479" y="1103759"/>
                  </a:lnTo>
                  <a:lnTo>
                    <a:pt x="1433554" y="1109264"/>
                  </a:lnTo>
                  <a:lnTo>
                    <a:pt x="1433195" y="1112301"/>
                  </a:lnTo>
                  <a:lnTo>
                    <a:pt x="1428769" y="1115763"/>
                  </a:lnTo>
                  <a:lnTo>
                    <a:pt x="1426649" y="1116780"/>
                  </a:lnTo>
                  <a:lnTo>
                    <a:pt x="1425671" y="1117372"/>
                  </a:lnTo>
                  <a:lnTo>
                    <a:pt x="1420185" y="1117978"/>
                  </a:lnTo>
                  <a:close/>
                </a:path>
                <a:path w="2224405" h="1250315">
                  <a:moveTo>
                    <a:pt x="1602687" y="1117753"/>
                  </a:moveTo>
                  <a:lnTo>
                    <a:pt x="1595626" y="1116182"/>
                  </a:lnTo>
                  <a:lnTo>
                    <a:pt x="1592267" y="1112046"/>
                  </a:lnTo>
                  <a:lnTo>
                    <a:pt x="1592491" y="1105853"/>
                  </a:lnTo>
                  <a:lnTo>
                    <a:pt x="1595693" y="1101770"/>
                  </a:lnTo>
                  <a:lnTo>
                    <a:pt x="1599358" y="1100670"/>
                  </a:lnTo>
                  <a:lnTo>
                    <a:pt x="1600008" y="1100550"/>
                  </a:lnTo>
                  <a:lnTo>
                    <a:pt x="1604307" y="1101260"/>
                  </a:lnTo>
                  <a:lnTo>
                    <a:pt x="1608383" y="1105367"/>
                  </a:lnTo>
                  <a:lnTo>
                    <a:pt x="1609129" y="1109174"/>
                  </a:lnTo>
                  <a:lnTo>
                    <a:pt x="1609092" y="1110408"/>
                  </a:lnTo>
                  <a:lnTo>
                    <a:pt x="1607868" y="1114738"/>
                  </a:lnTo>
                  <a:lnTo>
                    <a:pt x="1602687" y="1117753"/>
                  </a:lnTo>
                  <a:close/>
                </a:path>
                <a:path w="2224405" h="1250315">
                  <a:moveTo>
                    <a:pt x="2000298" y="1117446"/>
                  </a:moveTo>
                  <a:lnTo>
                    <a:pt x="1993207" y="1117154"/>
                  </a:lnTo>
                  <a:lnTo>
                    <a:pt x="1990310" y="1114940"/>
                  </a:lnTo>
                  <a:lnTo>
                    <a:pt x="1987309" y="1108605"/>
                  </a:lnTo>
                  <a:lnTo>
                    <a:pt x="1989034" y="1104170"/>
                  </a:lnTo>
                  <a:lnTo>
                    <a:pt x="1993124" y="1101357"/>
                  </a:lnTo>
                  <a:lnTo>
                    <a:pt x="1994348" y="1101118"/>
                  </a:lnTo>
                  <a:lnTo>
                    <a:pt x="1995446" y="1100692"/>
                  </a:lnTo>
                  <a:lnTo>
                    <a:pt x="1999843" y="1100431"/>
                  </a:lnTo>
                  <a:lnTo>
                    <a:pt x="2004777" y="1104746"/>
                  </a:lnTo>
                  <a:lnTo>
                    <a:pt x="2005434" y="1110647"/>
                  </a:lnTo>
                  <a:lnTo>
                    <a:pt x="2004985" y="1111934"/>
                  </a:lnTo>
                  <a:lnTo>
                    <a:pt x="2002933" y="1115883"/>
                  </a:lnTo>
                  <a:lnTo>
                    <a:pt x="2000298" y="1117446"/>
                  </a:lnTo>
                  <a:close/>
                </a:path>
                <a:path w="2224405" h="1250315">
                  <a:moveTo>
                    <a:pt x="2176395" y="500266"/>
                  </a:moveTo>
                  <a:lnTo>
                    <a:pt x="2168872" y="499489"/>
                  </a:lnTo>
                  <a:lnTo>
                    <a:pt x="2164579" y="494941"/>
                  </a:lnTo>
                  <a:lnTo>
                    <a:pt x="2164930" y="487529"/>
                  </a:lnTo>
                  <a:lnTo>
                    <a:pt x="2169386" y="482772"/>
                  </a:lnTo>
                  <a:lnTo>
                    <a:pt x="2177359" y="482541"/>
                  </a:lnTo>
                  <a:lnTo>
                    <a:pt x="2182293" y="487895"/>
                  </a:lnTo>
                  <a:lnTo>
                    <a:pt x="2181181" y="496138"/>
                  </a:lnTo>
                  <a:lnTo>
                    <a:pt x="2176395" y="500266"/>
                  </a:lnTo>
                  <a:close/>
                </a:path>
                <a:path w="2224405" h="1250315">
                  <a:moveTo>
                    <a:pt x="2087223" y="500985"/>
                  </a:moveTo>
                  <a:lnTo>
                    <a:pt x="2078408" y="499428"/>
                  </a:lnTo>
                  <a:lnTo>
                    <a:pt x="2075862" y="495143"/>
                  </a:lnTo>
                  <a:lnTo>
                    <a:pt x="2077079" y="485786"/>
                  </a:lnTo>
                  <a:lnTo>
                    <a:pt x="2081766" y="482114"/>
                  </a:lnTo>
                  <a:lnTo>
                    <a:pt x="2090060" y="484634"/>
                  </a:lnTo>
                  <a:lnTo>
                    <a:pt x="2093471" y="488778"/>
                  </a:lnTo>
                  <a:lnTo>
                    <a:pt x="2092023" y="497394"/>
                  </a:lnTo>
                  <a:lnTo>
                    <a:pt x="2087223" y="500985"/>
                  </a:lnTo>
                  <a:close/>
                </a:path>
                <a:path w="2224405" h="1250315">
                  <a:moveTo>
                    <a:pt x="1728430" y="500117"/>
                  </a:moveTo>
                  <a:lnTo>
                    <a:pt x="1724256" y="497477"/>
                  </a:lnTo>
                  <a:lnTo>
                    <a:pt x="1723809" y="488128"/>
                  </a:lnTo>
                  <a:lnTo>
                    <a:pt x="1727734" y="483109"/>
                  </a:lnTo>
                  <a:lnTo>
                    <a:pt x="1735491" y="482435"/>
                  </a:lnTo>
                  <a:lnTo>
                    <a:pt x="1740312" y="486938"/>
                  </a:lnTo>
                  <a:lnTo>
                    <a:pt x="1740821" y="490782"/>
                  </a:lnTo>
                  <a:lnTo>
                    <a:pt x="1740857" y="494224"/>
                  </a:lnTo>
                  <a:lnTo>
                    <a:pt x="1737424" y="499017"/>
                  </a:lnTo>
                  <a:lnTo>
                    <a:pt x="1728430" y="500117"/>
                  </a:lnTo>
                  <a:close/>
                </a:path>
                <a:path w="2224405" h="1250315">
                  <a:moveTo>
                    <a:pt x="1646878" y="500790"/>
                  </a:moveTo>
                  <a:lnTo>
                    <a:pt x="1639361" y="498097"/>
                  </a:lnTo>
                  <a:lnTo>
                    <a:pt x="1636607" y="496018"/>
                  </a:lnTo>
                  <a:lnTo>
                    <a:pt x="1635547" y="488135"/>
                  </a:lnTo>
                  <a:lnTo>
                    <a:pt x="1637114" y="485457"/>
                  </a:lnTo>
                  <a:lnTo>
                    <a:pt x="1643339" y="482391"/>
                  </a:lnTo>
                  <a:lnTo>
                    <a:pt x="1645654" y="482346"/>
                  </a:lnTo>
                  <a:lnTo>
                    <a:pt x="1650804" y="485726"/>
                  </a:lnTo>
                  <a:lnTo>
                    <a:pt x="1653461" y="488060"/>
                  </a:lnTo>
                  <a:lnTo>
                    <a:pt x="1653357" y="492174"/>
                  </a:lnTo>
                  <a:lnTo>
                    <a:pt x="1653044" y="496497"/>
                  </a:lnTo>
                  <a:lnTo>
                    <a:pt x="1646878" y="500790"/>
                  </a:lnTo>
                  <a:close/>
                </a:path>
                <a:path w="2224405" h="1250315">
                  <a:moveTo>
                    <a:pt x="148782" y="500798"/>
                  </a:moveTo>
                  <a:lnTo>
                    <a:pt x="141719" y="498950"/>
                  </a:lnTo>
                  <a:lnTo>
                    <a:pt x="139532" y="492398"/>
                  </a:lnTo>
                  <a:lnTo>
                    <a:pt x="139435" y="491060"/>
                  </a:lnTo>
                  <a:lnTo>
                    <a:pt x="140861" y="486444"/>
                  </a:lnTo>
                  <a:lnTo>
                    <a:pt x="143123" y="483812"/>
                  </a:lnTo>
                  <a:lnTo>
                    <a:pt x="149229" y="482017"/>
                  </a:lnTo>
                  <a:lnTo>
                    <a:pt x="151640" y="482541"/>
                  </a:lnTo>
                  <a:lnTo>
                    <a:pt x="154700" y="486220"/>
                  </a:lnTo>
                  <a:lnTo>
                    <a:pt x="155603" y="488449"/>
                  </a:lnTo>
                  <a:lnTo>
                    <a:pt x="156820" y="490603"/>
                  </a:lnTo>
                  <a:lnTo>
                    <a:pt x="155379" y="492817"/>
                  </a:lnTo>
                  <a:lnTo>
                    <a:pt x="154387" y="495061"/>
                  </a:lnTo>
                  <a:lnTo>
                    <a:pt x="148782" y="500798"/>
                  </a:lnTo>
                  <a:close/>
                </a:path>
                <a:path w="2224405" h="1250315">
                  <a:moveTo>
                    <a:pt x="2170954" y="544867"/>
                  </a:moveTo>
                  <a:lnTo>
                    <a:pt x="2166006" y="542166"/>
                  </a:lnTo>
                  <a:lnTo>
                    <a:pt x="2164348" y="536287"/>
                  </a:lnTo>
                  <a:lnTo>
                    <a:pt x="2164437" y="534088"/>
                  </a:lnTo>
                  <a:lnTo>
                    <a:pt x="2166356" y="530693"/>
                  </a:lnTo>
                  <a:lnTo>
                    <a:pt x="2168177" y="528965"/>
                  </a:lnTo>
                  <a:lnTo>
                    <a:pt x="2172962" y="525143"/>
                  </a:lnTo>
                  <a:lnTo>
                    <a:pt x="2177053" y="526041"/>
                  </a:lnTo>
                  <a:lnTo>
                    <a:pt x="2180255" y="530850"/>
                  </a:lnTo>
                  <a:lnTo>
                    <a:pt x="2180912" y="532533"/>
                  </a:lnTo>
                  <a:lnTo>
                    <a:pt x="2181509" y="533714"/>
                  </a:lnTo>
                  <a:lnTo>
                    <a:pt x="2181882" y="537551"/>
                  </a:lnTo>
                  <a:lnTo>
                    <a:pt x="2178381" y="542248"/>
                  </a:lnTo>
                  <a:lnTo>
                    <a:pt x="2170954" y="544867"/>
                  </a:lnTo>
                  <a:close/>
                </a:path>
                <a:path w="2224405" h="1250315">
                  <a:moveTo>
                    <a:pt x="1867764" y="543977"/>
                  </a:moveTo>
                  <a:lnTo>
                    <a:pt x="1861791" y="543632"/>
                  </a:lnTo>
                  <a:lnTo>
                    <a:pt x="1859209" y="542136"/>
                  </a:lnTo>
                  <a:lnTo>
                    <a:pt x="1857037" y="538487"/>
                  </a:lnTo>
                  <a:lnTo>
                    <a:pt x="1856828" y="537230"/>
                  </a:lnTo>
                  <a:lnTo>
                    <a:pt x="1857014" y="532967"/>
                  </a:lnTo>
                  <a:lnTo>
                    <a:pt x="1858410" y="530423"/>
                  </a:lnTo>
                  <a:lnTo>
                    <a:pt x="1862509" y="526931"/>
                  </a:lnTo>
                  <a:lnTo>
                    <a:pt x="1865718" y="526400"/>
                  </a:lnTo>
                  <a:lnTo>
                    <a:pt x="1870570" y="529481"/>
                  </a:lnTo>
                  <a:lnTo>
                    <a:pt x="1872526" y="532330"/>
                  </a:lnTo>
                  <a:lnTo>
                    <a:pt x="1873280" y="535988"/>
                  </a:lnTo>
                  <a:lnTo>
                    <a:pt x="1873257" y="537230"/>
                  </a:lnTo>
                  <a:lnTo>
                    <a:pt x="1872213" y="540536"/>
                  </a:lnTo>
                  <a:lnTo>
                    <a:pt x="1867764" y="543977"/>
                  </a:lnTo>
                  <a:close/>
                </a:path>
                <a:path w="2224405" h="1250315">
                  <a:moveTo>
                    <a:pt x="1595484" y="544321"/>
                  </a:moveTo>
                  <a:lnTo>
                    <a:pt x="1591946" y="541014"/>
                  </a:lnTo>
                  <a:lnTo>
                    <a:pt x="1591912" y="534396"/>
                  </a:lnTo>
                  <a:lnTo>
                    <a:pt x="1592170" y="532578"/>
                  </a:lnTo>
                  <a:lnTo>
                    <a:pt x="1594521" y="526968"/>
                  </a:lnTo>
                  <a:lnTo>
                    <a:pt x="1599768" y="525472"/>
                  </a:lnTo>
                  <a:lnTo>
                    <a:pt x="1606218" y="529272"/>
                  </a:lnTo>
                  <a:lnTo>
                    <a:pt x="1608182" y="531448"/>
                  </a:lnTo>
                  <a:lnTo>
                    <a:pt x="1609047" y="534396"/>
                  </a:lnTo>
                  <a:lnTo>
                    <a:pt x="1609547" y="538531"/>
                  </a:lnTo>
                  <a:lnTo>
                    <a:pt x="1604554" y="543767"/>
                  </a:lnTo>
                  <a:lnTo>
                    <a:pt x="1595484" y="544321"/>
                  </a:lnTo>
                  <a:close/>
                </a:path>
                <a:path w="2224405" h="1250315">
                  <a:moveTo>
                    <a:pt x="1116651" y="545068"/>
                  </a:moveTo>
                  <a:lnTo>
                    <a:pt x="1111963" y="542174"/>
                  </a:lnTo>
                  <a:lnTo>
                    <a:pt x="1110650" y="540865"/>
                  </a:lnTo>
                  <a:lnTo>
                    <a:pt x="1107768" y="537566"/>
                  </a:lnTo>
                  <a:lnTo>
                    <a:pt x="1107612" y="535136"/>
                  </a:lnTo>
                  <a:lnTo>
                    <a:pt x="1109388" y="530117"/>
                  </a:lnTo>
                  <a:lnTo>
                    <a:pt x="1112717" y="527513"/>
                  </a:lnTo>
                  <a:lnTo>
                    <a:pt x="1115150" y="527253"/>
                  </a:lnTo>
                  <a:lnTo>
                    <a:pt x="1119039" y="527312"/>
                  </a:lnTo>
                  <a:lnTo>
                    <a:pt x="1121690" y="529466"/>
                  </a:lnTo>
                  <a:lnTo>
                    <a:pt x="1125370" y="535651"/>
                  </a:lnTo>
                  <a:lnTo>
                    <a:pt x="1125183" y="538329"/>
                  </a:lnTo>
                  <a:lnTo>
                    <a:pt x="1120518" y="544126"/>
                  </a:lnTo>
                  <a:lnTo>
                    <a:pt x="1116651" y="545068"/>
                  </a:lnTo>
                  <a:close/>
                </a:path>
                <a:path w="2224405" h="1250315">
                  <a:moveTo>
                    <a:pt x="2191601" y="522002"/>
                  </a:moveTo>
                  <a:lnTo>
                    <a:pt x="2187212" y="518434"/>
                  </a:lnTo>
                  <a:lnTo>
                    <a:pt x="2185585" y="509526"/>
                  </a:lnTo>
                  <a:lnTo>
                    <a:pt x="2189981" y="504515"/>
                  </a:lnTo>
                  <a:lnTo>
                    <a:pt x="2198170" y="504785"/>
                  </a:lnTo>
                  <a:lnTo>
                    <a:pt x="2202290" y="508913"/>
                  </a:lnTo>
                  <a:lnTo>
                    <a:pt x="2204291" y="516482"/>
                  </a:lnTo>
                  <a:lnTo>
                    <a:pt x="2199774" y="521314"/>
                  </a:lnTo>
                  <a:lnTo>
                    <a:pt x="2191601" y="522002"/>
                  </a:lnTo>
                  <a:close/>
                </a:path>
                <a:path w="2224405" h="1250315">
                  <a:moveTo>
                    <a:pt x="2015959" y="521747"/>
                  </a:moveTo>
                  <a:lnTo>
                    <a:pt x="2013279" y="520177"/>
                  </a:lnTo>
                  <a:lnTo>
                    <a:pt x="2010898" y="516048"/>
                  </a:lnTo>
                  <a:lnTo>
                    <a:pt x="2010639" y="514777"/>
                  </a:lnTo>
                  <a:lnTo>
                    <a:pt x="2010572" y="513542"/>
                  </a:lnTo>
                  <a:lnTo>
                    <a:pt x="2011689" y="510274"/>
                  </a:lnTo>
                  <a:lnTo>
                    <a:pt x="2013182" y="508239"/>
                  </a:lnTo>
                  <a:lnTo>
                    <a:pt x="2016937" y="504171"/>
                  </a:lnTo>
                  <a:lnTo>
                    <a:pt x="2020184" y="504246"/>
                  </a:lnTo>
                  <a:lnTo>
                    <a:pt x="2025648" y="508434"/>
                  </a:lnTo>
                  <a:lnTo>
                    <a:pt x="2027492" y="511186"/>
                  </a:lnTo>
                  <a:lnTo>
                    <a:pt x="2027716" y="513542"/>
                  </a:lnTo>
                  <a:lnTo>
                    <a:pt x="2027633" y="514777"/>
                  </a:lnTo>
                  <a:lnTo>
                    <a:pt x="2025820" y="518891"/>
                  </a:lnTo>
                  <a:lnTo>
                    <a:pt x="2023020" y="521014"/>
                  </a:lnTo>
                  <a:lnTo>
                    <a:pt x="2015959" y="521747"/>
                  </a:lnTo>
                  <a:close/>
                </a:path>
                <a:path w="2224405" h="1250315">
                  <a:moveTo>
                    <a:pt x="1824984" y="456108"/>
                  </a:moveTo>
                  <a:lnTo>
                    <a:pt x="1815780" y="455906"/>
                  </a:lnTo>
                  <a:lnTo>
                    <a:pt x="1811151" y="449422"/>
                  </a:lnTo>
                  <a:lnTo>
                    <a:pt x="1813056" y="440902"/>
                  </a:lnTo>
                  <a:lnTo>
                    <a:pt x="1817377" y="437888"/>
                  </a:lnTo>
                  <a:lnTo>
                    <a:pt x="1825648" y="438980"/>
                  </a:lnTo>
                  <a:lnTo>
                    <a:pt x="1829948" y="443797"/>
                  </a:lnTo>
                  <a:lnTo>
                    <a:pt x="1829067" y="452436"/>
                  </a:lnTo>
                  <a:lnTo>
                    <a:pt x="1824984" y="456108"/>
                  </a:lnTo>
                  <a:close/>
                </a:path>
                <a:path w="2224405" h="1250315">
                  <a:moveTo>
                    <a:pt x="1422118" y="455809"/>
                  </a:moveTo>
                  <a:lnTo>
                    <a:pt x="1417654" y="453131"/>
                  </a:lnTo>
                  <a:lnTo>
                    <a:pt x="1416177" y="449152"/>
                  </a:lnTo>
                  <a:lnTo>
                    <a:pt x="1416102" y="447836"/>
                  </a:lnTo>
                  <a:lnTo>
                    <a:pt x="1417146" y="443064"/>
                  </a:lnTo>
                  <a:lnTo>
                    <a:pt x="1419147" y="440087"/>
                  </a:lnTo>
                  <a:lnTo>
                    <a:pt x="1426112" y="438352"/>
                  </a:lnTo>
                  <a:lnTo>
                    <a:pt x="1428583" y="440409"/>
                  </a:lnTo>
                  <a:lnTo>
                    <a:pt x="1431695" y="443954"/>
                  </a:lnTo>
                  <a:lnTo>
                    <a:pt x="1432293" y="445727"/>
                  </a:lnTo>
                  <a:lnTo>
                    <a:pt x="1433039" y="447110"/>
                  </a:lnTo>
                  <a:lnTo>
                    <a:pt x="1432979" y="448539"/>
                  </a:lnTo>
                  <a:lnTo>
                    <a:pt x="1432107" y="452114"/>
                  </a:lnTo>
                  <a:lnTo>
                    <a:pt x="1428336" y="455210"/>
                  </a:lnTo>
                  <a:lnTo>
                    <a:pt x="1422118" y="455809"/>
                  </a:lnTo>
                  <a:close/>
                </a:path>
                <a:path w="2224405" h="1250315">
                  <a:moveTo>
                    <a:pt x="938800" y="456646"/>
                  </a:moveTo>
                  <a:lnTo>
                    <a:pt x="936156" y="455143"/>
                  </a:lnTo>
                  <a:lnTo>
                    <a:pt x="931581" y="450341"/>
                  </a:lnTo>
                  <a:lnTo>
                    <a:pt x="931065" y="447462"/>
                  </a:lnTo>
                  <a:lnTo>
                    <a:pt x="933216" y="441448"/>
                  </a:lnTo>
                  <a:lnTo>
                    <a:pt x="935477" y="439548"/>
                  </a:lnTo>
                  <a:lnTo>
                    <a:pt x="938396" y="438987"/>
                  </a:lnTo>
                  <a:lnTo>
                    <a:pt x="943084" y="438643"/>
                  </a:lnTo>
                  <a:lnTo>
                    <a:pt x="948130" y="443004"/>
                  </a:lnTo>
                  <a:lnTo>
                    <a:pt x="948712" y="448823"/>
                  </a:lnTo>
                  <a:lnTo>
                    <a:pt x="948309" y="450318"/>
                  </a:lnTo>
                  <a:lnTo>
                    <a:pt x="945891" y="452667"/>
                  </a:lnTo>
                  <a:lnTo>
                    <a:pt x="944032" y="454328"/>
                  </a:lnTo>
                  <a:lnTo>
                    <a:pt x="938800" y="456646"/>
                  </a:lnTo>
                  <a:close/>
                </a:path>
                <a:path w="2224405" h="1250315">
                  <a:moveTo>
                    <a:pt x="895392" y="456542"/>
                  </a:moveTo>
                  <a:lnTo>
                    <a:pt x="892593" y="455569"/>
                  </a:lnTo>
                  <a:lnTo>
                    <a:pt x="888002" y="450827"/>
                  </a:lnTo>
                  <a:lnTo>
                    <a:pt x="886995" y="447641"/>
                  </a:lnTo>
                  <a:lnTo>
                    <a:pt x="889599" y="443109"/>
                  </a:lnTo>
                  <a:lnTo>
                    <a:pt x="891257" y="441314"/>
                  </a:lnTo>
                  <a:lnTo>
                    <a:pt x="893713" y="439070"/>
                  </a:lnTo>
                  <a:lnTo>
                    <a:pt x="895229" y="438838"/>
                  </a:lnTo>
                  <a:lnTo>
                    <a:pt x="900088" y="439654"/>
                  </a:lnTo>
                  <a:lnTo>
                    <a:pt x="903985" y="443700"/>
                  </a:lnTo>
                  <a:lnTo>
                    <a:pt x="904693" y="447424"/>
                  </a:lnTo>
                  <a:lnTo>
                    <a:pt x="904409" y="448554"/>
                  </a:lnTo>
                  <a:lnTo>
                    <a:pt x="904469" y="450005"/>
                  </a:lnTo>
                  <a:lnTo>
                    <a:pt x="902171" y="452428"/>
                  </a:lnTo>
                  <a:lnTo>
                    <a:pt x="900401" y="454186"/>
                  </a:lnTo>
                  <a:lnTo>
                    <a:pt x="895392" y="456542"/>
                  </a:lnTo>
                  <a:close/>
                </a:path>
                <a:path w="2224405" h="1250315">
                  <a:moveTo>
                    <a:pt x="854807" y="455809"/>
                  </a:moveTo>
                  <a:lnTo>
                    <a:pt x="847552" y="454680"/>
                  </a:lnTo>
                  <a:lnTo>
                    <a:pt x="845141" y="452727"/>
                  </a:lnTo>
                  <a:lnTo>
                    <a:pt x="842923" y="446886"/>
                  </a:lnTo>
                  <a:lnTo>
                    <a:pt x="843595" y="443924"/>
                  </a:lnTo>
                  <a:lnTo>
                    <a:pt x="848253" y="439010"/>
                  </a:lnTo>
                  <a:lnTo>
                    <a:pt x="851239" y="438262"/>
                  </a:lnTo>
                  <a:lnTo>
                    <a:pt x="856792" y="440842"/>
                  </a:lnTo>
                  <a:lnTo>
                    <a:pt x="859361" y="442435"/>
                  </a:lnTo>
                  <a:lnTo>
                    <a:pt x="860794" y="446580"/>
                  </a:lnTo>
                  <a:lnTo>
                    <a:pt x="860752" y="446886"/>
                  </a:lnTo>
                  <a:lnTo>
                    <a:pt x="860697" y="449003"/>
                  </a:lnTo>
                  <a:lnTo>
                    <a:pt x="859151" y="453041"/>
                  </a:lnTo>
                  <a:lnTo>
                    <a:pt x="854807" y="455809"/>
                  </a:lnTo>
                  <a:close/>
                </a:path>
                <a:path w="2224405" h="1250315">
                  <a:moveTo>
                    <a:pt x="585320" y="455076"/>
                  </a:moveTo>
                  <a:lnTo>
                    <a:pt x="582632" y="453767"/>
                  </a:lnTo>
                  <a:lnTo>
                    <a:pt x="578691" y="448636"/>
                  </a:lnTo>
                  <a:lnTo>
                    <a:pt x="579109" y="445622"/>
                  </a:lnTo>
                  <a:lnTo>
                    <a:pt x="582393" y="438995"/>
                  </a:lnTo>
                  <a:lnTo>
                    <a:pt x="585999" y="437619"/>
                  </a:lnTo>
                  <a:lnTo>
                    <a:pt x="591687" y="440379"/>
                  </a:lnTo>
                  <a:lnTo>
                    <a:pt x="595098" y="442967"/>
                  </a:lnTo>
                  <a:lnTo>
                    <a:pt x="597263" y="445136"/>
                  </a:lnTo>
                  <a:lnTo>
                    <a:pt x="595867" y="451994"/>
                  </a:lnTo>
                  <a:lnTo>
                    <a:pt x="592501" y="454477"/>
                  </a:lnTo>
                  <a:lnTo>
                    <a:pt x="587349" y="454881"/>
                  </a:lnTo>
                  <a:lnTo>
                    <a:pt x="585320" y="455076"/>
                  </a:lnTo>
                  <a:close/>
                </a:path>
                <a:path w="2224405" h="1250315">
                  <a:moveTo>
                    <a:pt x="452017" y="455240"/>
                  </a:moveTo>
                  <a:lnTo>
                    <a:pt x="448322" y="451710"/>
                  </a:lnTo>
                  <a:lnTo>
                    <a:pt x="448717" y="443086"/>
                  </a:lnTo>
                  <a:lnTo>
                    <a:pt x="450717" y="440230"/>
                  </a:lnTo>
                  <a:lnTo>
                    <a:pt x="456779" y="437783"/>
                  </a:lnTo>
                  <a:lnTo>
                    <a:pt x="459451" y="438172"/>
                  </a:lnTo>
                  <a:lnTo>
                    <a:pt x="463138" y="442136"/>
                  </a:lnTo>
                  <a:lnTo>
                    <a:pt x="465244" y="444620"/>
                  </a:lnTo>
                  <a:lnTo>
                    <a:pt x="463056" y="451979"/>
                  </a:lnTo>
                  <a:lnTo>
                    <a:pt x="460183" y="454463"/>
                  </a:lnTo>
                  <a:lnTo>
                    <a:pt x="452017" y="455240"/>
                  </a:lnTo>
                  <a:close/>
                </a:path>
                <a:path w="2224405" h="1250315">
                  <a:moveTo>
                    <a:pt x="1976642" y="1184215"/>
                  </a:moveTo>
                  <a:lnTo>
                    <a:pt x="1969768" y="1182121"/>
                  </a:lnTo>
                  <a:lnTo>
                    <a:pt x="1967349" y="1179615"/>
                  </a:lnTo>
                  <a:lnTo>
                    <a:pt x="1965961" y="1172562"/>
                  </a:lnTo>
                  <a:lnTo>
                    <a:pt x="1967476" y="1170086"/>
                  </a:lnTo>
                  <a:lnTo>
                    <a:pt x="1972746" y="1166159"/>
                  </a:lnTo>
                  <a:lnTo>
                    <a:pt x="1975843" y="1165958"/>
                  </a:lnTo>
                  <a:lnTo>
                    <a:pt x="1981271" y="1169787"/>
                  </a:lnTo>
                  <a:lnTo>
                    <a:pt x="1983749" y="1172263"/>
                  </a:lnTo>
                  <a:lnTo>
                    <a:pt x="1983816" y="1176286"/>
                  </a:lnTo>
                  <a:lnTo>
                    <a:pt x="1983480" y="1177394"/>
                  </a:lnTo>
                  <a:lnTo>
                    <a:pt x="1983383" y="1178665"/>
                  </a:lnTo>
                  <a:lnTo>
                    <a:pt x="1980599" y="1182682"/>
                  </a:lnTo>
                  <a:lnTo>
                    <a:pt x="1976642" y="1184215"/>
                  </a:lnTo>
                  <a:close/>
                </a:path>
                <a:path w="2224405" h="1250315">
                  <a:moveTo>
                    <a:pt x="2021279" y="1183669"/>
                  </a:moveTo>
                  <a:lnTo>
                    <a:pt x="2014488" y="1183534"/>
                  </a:lnTo>
                  <a:lnTo>
                    <a:pt x="2010554" y="1178845"/>
                  </a:lnTo>
                  <a:lnTo>
                    <a:pt x="2010464" y="1171141"/>
                  </a:lnTo>
                  <a:lnTo>
                    <a:pt x="2015406" y="1166347"/>
                  </a:lnTo>
                  <a:lnTo>
                    <a:pt x="2022787" y="1167368"/>
                  </a:lnTo>
                  <a:lnTo>
                    <a:pt x="2026937" y="1171854"/>
                  </a:lnTo>
                  <a:lnTo>
                    <a:pt x="2027251" y="1175594"/>
                  </a:lnTo>
                  <a:lnTo>
                    <a:pt x="2026446" y="1178608"/>
                  </a:lnTo>
                  <a:lnTo>
                    <a:pt x="2024899" y="1181366"/>
                  </a:lnTo>
                  <a:lnTo>
                    <a:pt x="2021279" y="1183669"/>
                  </a:lnTo>
                  <a:close/>
                </a:path>
                <a:path w="2224405" h="1250315">
                  <a:moveTo>
                    <a:pt x="1493883" y="1140378"/>
                  </a:moveTo>
                  <a:lnTo>
                    <a:pt x="1484404" y="1138254"/>
                  </a:lnTo>
                  <a:lnTo>
                    <a:pt x="1481149" y="1133946"/>
                  </a:lnTo>
                  <a:lnTo>
                    <a:pt x="1483186" y="1125120"/>
                  </a:lnTo>
                  <a:lnTo>
                    <a:pt x="1487814" y="1121657"/>
                  </a:lnTo>
                  <a:lnTo>
                    <a:pt x="1496123" y="1123601"/>
                  </a:lnTo>
                  <a:lnTo>
                    <a:pt x="1500175" y="1129047"/>
                  </a:lnTo>
                  <a:lnTo>
                    <a:pt x="1497937" y="1137506"/>
                  </a:lnTo>
                  <a:lnTo>
                    <a:pt x="1493883" y="1140378"/>
                  </a:lnTo>
                  <a:close/>
                </a:path>
                <a:path w="2224405" h="1250315">
                  <a:moveTo>
                    <a:pt x="1930086" y="477806"/>
                  </a:moveTo>
                  <a:lnTo>
                    <a:pt x="1926995" y="477649"/>
                  </a:lnTo>
                  <a:lnTo>
                    <a:pt x="1924831" y="475659"/>
                  </a:lnTo>
                  <a:lnTo>
                    <a:pt x="1921591" y="470065"/>
                  </a:lnTo>
                  <a:lnTo>
                    <a:pt x="1922547" y="466609"/>
                  </a:lnTo>
                  <a:lnTo>
                    <a:pt x="1928070" y="460768"/>
                  </a:lnTo>
                  <a:lnTo>
                    <a:pt x="1931489" y="459773"/>
                  </a:lnTo>
                  <a:lnTo>
                    <a:pt x="1936558" y="461852"/>
                  </a:lnTo>
                  <a:lnTo>
                    <a:pt x="1939297" y="466774"/>
                  </a:lnTo>
                  <a:lnTo>
                    <a:pt x="1938543" y="473700"/>
                  </a:lnTo>
                  <a:lnTo>
                    <a:pt x="1934251" y="477709"/>
                  </a:lnTo>
                  <a:lnTo>
                    <a:pt x="1930086" y="477806"/>
                  </a:lnTo>
                  <a:close/>
                </a:path>
                <a:path w="2224405" h="1250315">
                  <a:moveTo>
                    <a:pt x="1886873" y="478516"/>
                  </a:moveTo>
                  <a:lnTo>
                    <a:pt x="1883715" y="477873"/>
                  </a:lnTo>
                  <a:lnTo>
                    <a:pt x="1876467" y="471097"/>
                  </a:lnTo>
                  <a:lnTo>
                    <a:pt x="1878050" y="463513"/>
                  </a:lnTo>
                  <a:lnTo>
                    <a:pt x="1884925" y="461044"/>
                  </a:lnTo>
                  <a:lnTo>
                    <a:pt x="1885559" y="460992"/>
                  </a:lnTo>
                  <a:lnTo>
                    <a:pt x="1890739" y="461276"/>
                  </a:lnTo>
                  <a:lnTo>
                    <a:pt x="1895353" y="466160"/>
                  </a:lnTo>
                  <a:lnTo>
                    <a:pt x="1895189" y="470910"/>
                  </a:lnTo>
                  <a:lnTo>
                    <a:pt x="1894711" y="473924"/>
                  </a:lnTo>
                  <a:lnTo>
                    <a:pt x="1892232" y="475629"/>
                  </a:lnTo>
                  <a:lnTo>
                    <a:pt x="1886873" y="478516"/>
                  </a:lnTo>
                  <a:close/>
                </a:path>
                <a:path w="2224405" h="1250315">
                  <a:moveTo>
                    <a:pt x="1406152" y="477671"/>
                  </a:moveTo>
                  <a:lnTo>
                    <a:pt x="1397821" y="477633"/>
                  </a:lnTo>
                  <a:lnTo>
                    <a:pt x="1393319" y="472578"/>
                  </a:lnTo>
                  <a:lnTo>
                    <a:pt x="1394701" y="464126"/>
                  </a:lnTo>
                  <a:lnTo>
                    <a:pt x="1398821" y="460401"/>
                  </a:lnTo>
                  <a:lnTo>
                    <a:pt x="1406995" y="460640"/>
                  </a:lnTo>
                  <a:lnTo>
                    <a:pt x="1411691" y="465831"/>
                  </a:lnTo>
                  <a:lnTo>
                    <a:pt x="1410832" y="473632"/>
                  </a:lnTo>
                  <a:lnTo>
                    <a:pt x="1406152" y="477671"/>
                  </a:lnTo>
                  <a:close/>
                </a:path>
                <a:path w="2224405" h="1250315">
                  <a:moveTo>
                    <a:pt x="1352682" y="477903"/>
                  </a:moveTo>
                  <a:lnTo>
                    <a:pt x="1349054" y="473640"/>
                  </a:lnTo>
                  <a:lnTo>
                    <a:pt x="1350981" y="465382"/>
                  </a:lnTo>
                  <a:lnTo>
                    <a:pt x="1355280" y="461194"/>
                  </a:lnTo>
                  <a:lnTo>
                    <a:pt x="1361529" y="460409"/>
                  </a:lnTo>
                  <a:lnTo>
                    <a:pt x="1366619" y="464081"/>
                  </a:lnTo>
                  <a:lnTo>
                    <a:pt x="1367194" y="466804"/>
                  </a:lnTo>
                  <a:lnTo>
                    <a:pt x="1367238" y="467417"/>
                  </a:lnTo>
                  <a:lnTo>
                    <a:pt x="1367433" y="468060"/>
                  </a:lnTo>
                  <a:lnTo>
                    <a:pt x="1366223" y="473849"/>
                  </a:lnTo>
                  <a:lnTo>
                    <a:pt x="1362357" y="477260"/>
                  </a:lnTo>
                  <a:lnTo>
                    <a:pt x="1352682" y="477903"/>
                  </a:lnTo>
                  <a:close/>
                </a:path>
                <a:path w="2224405" h="1250315">
                  <a:moveTo>
                    <a:pt x="1226000" y="478105"/>
                  </a:moveTo>
                  <a:lnTo>
                    <a:pt x="1224127" y="478105"/>
                  </a:lnTo>
                  <a:lnTo>
                    <a:pt x="1218767" y="477813"/>
                  </a:lnTo>
                  <a:lnTo>
                    <a:pt x="1215938" y="473924"/>
                  </a:lnTo>
                  <a:lnTo>
                    <a:pt x="1217274" y="468673"/>
                  </a:lnTo>
                  <a:lnTo>
                    <a:pt x="1217909" y="466923"/>
                  </a:lnTo>
                  <a:lnTo>
                    <a:pt x="1220939" y="462286"/>
                  </a:lnTo>
                  <a:lnTo>
                    <a:pt x="1225441" y="460162"/>
                  </a:lnTo>
                  <a:lnTo>
                    <a:pt x="1231539" y="461949"/>
                  </a:lnTo>
                  <a:lnTo>
                    <a:pt x="1233734" y="466310"/>
                  </a:lnTo>
                  <a:lnTo>
                    <a:pt x="1233248" y="470199"/>
                  </a:lnTo>
                  <a:lnTo>
                    <a:pt x="1232643" y="474500"/>
                  </a:lnTo>
                  <a:lnTo>
                    <a:pt x="1230726" y="476684"/>
                  </a:lnTo>
                  <a:lnTo>
                    <a:pt x="1226000" y="478105"/>
                  </a:lnTo>
                  <a:close/>
                </a:path>
                <a:path w="2224405" h="1250315">
                  <a:moveTo>
                    <a:pt x="1052186" y="478112"/>
                  </a:moveTo>
                  <a:lnTo>
                    <a:pt x="1046380" y="477993"/>
                  </a:lnTo>
                  <a:lnTo>
                    <a:pt x="1043103" y="474755"/>
                  </a:lnTo>
                  <a:lnTo>
                    <a:pt x="1041236" y="466819"/>
                  </a:lnTo>
                  <a:lnTo>
                    <a:pt x="1043162" y="463326"/>
                  </a:lnTo>
                  <a:lnTo>
                    <a:pt x="1047350" y="461314"/>
                  </a:lnTo>
                  <a:lnTo>
                    <a:pt x="1047939" y="461224"/>
                  </a:lnTo>
                  <a:lnTo>
                    <a:pt x="1048491" y="461059"/>
                  </a:lnTo>
                  <a:lnTo>
                    <a:pt x="1051821" y="460573"/>
                  </a:lnTo>
                  <a:lnTo>
                    <a:pt x="1056769" y="463624"/>
                  </a:lnTo>
                  <a:lnTo>
                    <a:pt x="1059800" y="469855"/>
                  </a:lnTo>
                  <a:lnTo>
                    <a:pt x="1058405" y="475053"/>
                  </a:lnTo>
                  <a:lnTo>
                    <a:pt x="1054135" y="477694"/>
                  </a:lnTo>
                  <a:lnTo>
                    <a:pt x="1052186" y="478112"/>
                  </a:lnTo>
                  <a:close/>
                </a:path>
                <a:path w="2224405" h="1250315">
                  <a:moveTo>
                    <a:pt x="693654" y="478247"/>
                  </a:moveTo>
                  <a:lnTo>
                    <a:pt x="689839" y="474806"/>
                  </a:lnTo>
                  <a:lnTo>
                    <a:pt x="689279" y="465801"/>
                  </a:lnTo>
                  <a:lnTo>
                    <a:pt x="693176" y="461239"/>
                  </a:lnTo>
                  <a:lnTo>
                    <a:pt x="701619" y="459870"/>
                  </a:lnTo>
                  <a:lnTo>
                    <a:pt x="706321" y="464148"/>
                  </a:lnTo>
                  <a:lnTo>
                    <a:pt x="706829" y="472578"/>
                  </a:lnTo>
                  <a:lnTo>
                    <a:pt x="702260" y="477888"/>
                  </a:lnTo>
                  <a:lnTo>
                    <a:pt x="693654" y="478247"/>
                  </a:lnTo>
                  <a:close/>
                </a:path>
                <a:path w="2224405" h="1250315">
                  <a:moveTo>
                    <a:pt x="128768" y="478038"/>
                  </a:moveTo>
                  <a:lnTo>
                    <a:pt x="119773" y="477611"/>
                  </a:lnTo>
                  <a:lnTo>
                    <a:pt x="117004" y="474163"/>
                  </a:lnTo>
                  <a:lnTo>
                    <a:pt x="116661" y="463931"/>
                  </a:lnTo>
                  <a:lnTo>
                    <a:pt x="121737" y="460297"/>
                  </a:lnTo>
                  <a:lnTo>
                    <a:pt x="129582" y="461104"/>
                  </a:lnTo>
                  <a:lnTo>
                    <a:pt x="133851" y="465861"/>
                  </a:lnTo>
                  <a:lnTo>
                    <a:pt x="133867" y="473640"/>
                  </a:lnTo>
                  <a:lnTo>
                    <a:pt x="128768" y="478038"/>
                  </a:lnTo>
                  <a:close/>
                </a:path>
                <a:path w="2224405" h="1250315">
                  <a:moveTo>
                    <a:pt x="1771925" y="1162420"/>
                  </a:moveTo>
                  <a:lnTo>
                    <a:pt x="1768006" y="1158972"/>
                  </a:lnTo>
                  <a:lnTo>
                    <a:pt x="1767991" y="1149802"/>
                  </a:lnTo>
                  <a:lnTo>
                    <a:pt x="1770567" y="1146766"/>
                  </a:lnTo>
                  <a:lnTo>
                    <a:pt x="1775605" y="1144447"/>
                  </a:lnTo>
                  <a:lnTo>
                    <a:pt x="1777024" y="1144454"/>
                  </a:lnTo>
                  <a:lnTo>
                    <a:pt x="1782562" y="1146167"/>
                  </a:lnTo>
                  <a:lnTo>
                    <a:pt x="1786018" y="1150744"/>
                  </a:lnTo>
                  <a:lnTo>
                    <a:pt x="1783570" y="1158090"/>
                  </a:lnTo>
                  <a:lnTo>
                    <a:pt x="1780987" y="1161141"/>
                  </a:lnTo>
                  <a:lnTo>
                    <a:pt x="1771925" y="1162420"/>
                  </a:lnTo>
                  <a:close/>
                </a:path>
                <a:path w="2224405" h="1250315">
                  <a:moveTo>
                    <a:pt x="2002686" y="1162374"/>
                  </a:moveTo>
                  <a:lnTo>
                    <a:pt x="1991467" y="1161568"/>
                  </a:lnTo>
                  <a:lnTo>
                    <a:pt x="1987892" y="1157670"/>
                  </a:lnTo>
                  <a:lnTo>
                    <a:pt x="1988705" y="1147917"/>
                  </a:lnTo>
                  <a:lnTo>
                    <a:pt x="1992243" y="1144081"/>
                  </a:lnTo>
                  <a:lnTo>
                    <a:pt x="2000918" y="1144454"/>
                  </a:lnTo>
                  <a:lnTo>
                    <a:pt x="2005658" y="1148523"/>
                  </a:lnTo>
                  <a:lnTo>
                    <a:pt x="2005634" y="1157670"/>
                  </a:lnTo>
                  <a:lnTo>
                    <a:pt x="2002686" y="1162374"/>
                  </a:lnTo>
                  <a:close/>
                </a:path>
                <a:path w="2224405" h="1250315">
                  <a:moveTo>
                    <a:pt x="1756511" y="435667"/>
                  </a:moveTo>
                  <a:lnTo>
                    <a:pt x="1748904" y="434246"/>
                  </a:lnTo>
                  <a:lnTo>
                    <a:pt x="1745053" y="424156"/>
                  </a:lnTo>
                  <a:lnTo>
                    <a:pt x="1748778" y="417544"/>
                  </a:lnTo>
                  <a:lnTo>
                    <a:pt x="1753369" y="416721"/>
                  </a:lnTo>
                  <a:lnTo>
                    <a:pt x="1757205" y="416168"/>
                  </a:lnTo>
                  <a:lnTo>
                    <a:pt x="1759594" y="417918"/>
                  </a:lnTo>
                  <a:lnTo>
                    <a:pt x="1762923" y="422106"/>
                  </a:lnTo>
                  <a:lnTo>
                    <a:pt x="1764072" y="424306"/>
                  </a:lnTo>
                  <a:lnTo>
                    <a:pt x="1761893" y="428360"/>
                  </a:lnTo>
                  <a:lnTo>
                    <a:pt x="1761161" y="430035"/>
                  </a:lnTo>
                  <a:lnTo>
                    <a:pt x="1756511" y="435667"/>
                  </a:lnTo>
                  <a:close/>
                </a:path>
                <a:path w="2224405" h="1250315">
                  <a:moveTo>
                    <a:pt x="1225501" y="432652"/>
                  </a:moveTo>
                  <a:lnTo>
                    <a:pt x="1224089" y="431845"/>
                  </a:lnTo>
                  <a:lnTo>
                    <a:pt x="1221879" y="430872"/>
                  </a:lnTo>
                  <a:lnTo>
                    <a:pt x="1217782" y="427731"/>
                  </a:lnTo>
                  <a:lnTo>
                    <a:pt x="1217662" y="423423"/>
                  </a:lnTo>
                  <a:lnTo>
                    <a:pt x="1220895" y="420004"/>
                  </a:lnTo>
                  <a:lnTo>
                    <a:pt x="1222328" y="418876"/>
                  </a:lnTo>
                  <a:lnTo>
                    <a:pt x="1226090" y="416377"/>
                  </a:lnTo>
                  <a:lnTo>
                    <a:pt x="1228382" y="416542"/>
                  </a:lnTo>
                  <a:lnTo>
                    <a:pt x="1231337" y="418906"/>
                  </a:lnTo>
                  <a:lnTo>
                    <a:pt x="1232352" y="419631"/>
                  </a:lnTo>
                  <a:lnTo>
                    <a:pt x="1234540" y="422495"/>
                  </a:lnTo>
                  <a:lnTo>
                    <a:pt x="1235869" y="424694"/>
                  </a:lnTo>
                  <a:lnTo>
                    <a:pt x="1233681" y="430124"/>
                  </a:lnTo>
                  <a:lnTo>
                    <a:pt x="1231397" y="432009"/>
                  </a:lnTo>
                  <a:lnTo>
                    <a:pt x="1227673" y="432578"/>
                  </a:lnTo>
                  <a:lnTo>
                    <a:pt x="1226978" y="432578"/>
                  </a:lnTo>
                  <a:lnTo>
                    <a:pt x="1225501" y="432652"/>
                  </a:lnTo>
                  <a:close/>
                </a:path>
                <a:path w="2224405" h="1250315">
                  <a:moveTo>
                    <a:pt x="1227575" y="432593"/>
                  </a:moveTo>
                  <a:lnTo>
                    <a:pt x="1226978" y="432578"/>
                  </a:lnTo>
                  <a:lnTo>
                    <a:pt x="1227673" y="432578"/>
                  </a:lnTo>
                  <a:close/>
                </a:path>
                <a:path w="2224405" h="1250315">
                  <a:moveTo>
                    <a:pt x="1185244" y="434059"/>
                  </a:moveTo>
                  <a:lnTo>
                    <a:pt x="1176637" y="433804"/>
                  </a:lnTo>
                  <a:lnTo>
                    <a:pt x="1173666" y="430483"/>
                  </a:lnTo>
                  <a:lnTo>
                    <a:pt x="1173666" y="421673"/>
                  </a:lnTo>
                  <a:lnTo>
                    <a:pt x="1178114" y="417126"/>
                  </a:lnTo>
                  <a:lnTo>
                    <a:pt x="1186684" y="417514"/>
                  </a:lnTo>
                  <a:lnTo>
                    <a:pt x="1191536" y="422578"/>
                  </a:lnTo>
                  <a:lnTo>
                    <a:pt x="1189490" y="430753"/>
                  </a:lnTo>
                  <a:lnTo>
                    <a:pt x="1185244" y="434059"/>
                  </a:lnTo>
                  <a:close/>
                </a:path>
                <a:path w="2224405" h="1250315">
                  <a:moveTo>
                    <a:pt x="1406196" y="433445"/>
                  </a:moveTo>
                  <a:lnTo>
                    <a:pt x="1397500" y="432944"/>
                  </a:lnTo>
                  <a:lnTo>
                    <a:pt x="1393559" y="428553"/>
                  </a:lnTo>
                  <a:lnTo>
                    <a:pt x="1394283" y="419863"/>
                  </a:lnTo>
                  <a:lnTo>
                    <a:pt x="1398134" y="415921"/>
                  </a:lnTo>
                  <a:lnTo>
                    <a:pt x="1406226" y="416677"/>
                  </a:lnTo>
                  <a:lnTo>
                    <a:pt x="1410802" y="420596"/>
                  </a:lnTo>
                  <a:lnTo>
                    <a:pt x="1411437" y="428390"/>
                  </a:lnTo>
                  <a:lnTo>
                    <a:pt x="1406196" y="433445"/>
                  </a:lnTo>
                  <a:close/>
                </a:path>
                <a:path w="2224405" h="1250315">
                  <a:moveTo>
                    <a:pt x="1493749" y="433730"/>
                  </a:moveTo>
                  <a:lnTo>
                    <a:pt x="1486315" y="433296"/>
                  </a:lnTo>
                  <a:lnTo>
                    <a:pt x="1482000" y="429242"/>
                  </a:lnTo>
                  <a:lnTo>
                    <a:pt x="1482037" y="420940"/>
                  </a:lnTo>
                  <a:lnTo>
                    <a:pt x="1487046" y="416004"/>
                  </a:lnTo>
                  <a:lnTo>
                    <a:pt x="1494719" y="417192"/>
                  </a:lnTo>
                  <a:lnTo>
                    <a:pt x="1498847" y="422017"/>
                  </a:lnTo>
                  <a:lnTo>
                    <a:pt x="1498548" y="429077"/>
                  </a:lnTo>
                  <a:lnTo>
                    <a:pt x="1493749" y="433730"/>
                  </a:lnTo>
                  <a:close/>
                </a:path>
                <a:path w="2224405" h="1250315">
                  <a:moveTo>
                    <a:pt x="965978" y="432974"/>
                  </a:moveTo>
                  <a:lnTo>
                    <a:pt x="957848" y="432204"/>
                  </a:lnTo>
                  <a:lnTo>
                    <a:pt x="954430" y="428456"/>
                  </a:lnTo>
                  <a:lnTo>
                    <a:pt x="955423" y="419773"/>
                  </a:lnTo>
                  <a:lnTo>
                    <a:pt x="959304" y="415944"/>
                  </a:lnTo>
                  <a:lnTo>
                    <a:pt x="966903" y="417043"/>
                  </a:lnTo>
                  <a:lnTo>
                    <a:pt x="971189" y="421597"/>
                  </a:lnTo>
                  <a:lnTo>
                    <a:pt x="970569" y="428793"/>
                  </a:lnTo>
                  <a:lnTo>
                    <a:pt x="965978" y="432974"/>
                  </a:lnTo>
                  <a:close/>
                </a:path>
                <a:path w="2224405" h="1250315">
                  <a:moveTo>
                    <a:pt x="1882573" y="433625"/>
                  </a:moveTo>
                  <a:lnTo>
                    <a:pt x="1878282" y="428868"/>
                  </a:lnTo>
                  <a:lnTo>
                    <a:pt x="1878207" y="420222"/>
                  </a:lnTo>
                  <a:lnTo>
                    <a:pt x="1881565" y="416610"/>
                  </a:lnTo>
                  <a:lnTo>
                    <a:pt x="1889500" y="416018"/>
                  </a:lnTo>
                  <a:lnTo>
                    <a:pt x="1895569" y="420999"/>
                  </a:lnTo>
                  <a:lnTo>
                    <a:pt x="1895345" y="428412"/>
                  </a:lnTo>
                  <a:lnTo>
                    <a:pt x="1890523" y="433363"/>
                  </a:lnTo>
                  <a:lnTo>
                    <a:pt x="1882573" y="433625"/>
                  </a:lnTo>
                  <a:close/>
                </a:path>
                <a:path w="2224405" h="1250315">
                  <a:moveTo>
                    <a:pt x="1798067" y="433700"/>
                  </a:moveTo>
                  <a:lnTo>
                    <a:pt x="1792572" y="432974"/>
                  </a:lnTo>
                  <a:lnTo>
                    <a:pt x="1788930" y="427222"/>
                  </a:lnTo>
                  <a:lnTo>
                    <a:pt x="1792057" y="421089"/>
                  </a:lnTo>
                  <a:lnTo>
                    <a:pt x="1793610" y="419107"/>
                  </a:lnTo>
                  <a:lnTo>
                    <a:pt x="1796611" y="416856"/>
                  </a:lnTo>
                  <a:lnTo>
                    <a:pt x="1798820" y="416557"/>
                  </a:lnTo>
                  <a:lnTo>
                    <a:pt x="1804112" y="418022"/>
                  </a:lnTo>
                  <a:lnTo>
                    <a:pt x="1806188" y="421172"/>
                  </a:lnTo>
                  <a:lnTo>
                    <a:pt x="1806531" y="427776"/>
                  </a:lnTo>
                  <a:lnTo>
                    <a:pt x="1805136" y="430716"/>
                  </a:lnTo>
                  <a:lnTo>
                    <a:pt x="1800955" y="433183"/>
                  </a:lnTo>
                  <a:lnTo>
                    <a:pt x="1799126" y="433385"/>
                  </a:lnTo>
                  <a:lnTo>
                    <a:pt x="1798067" y="433700"/>
                  </a:lnTo>
                  <a:close/>
                </a:path>
                <a:path w="2224405" h="1250315">
                  <a:moveTo>
                    <a:pt x="1711537" y="1184910"/>
                  </a:moveTo>
                  <a:lnTo>
                    <a:pt x="1705460" y="1183639"/>
                  </a:lnTo>
                  <a:lnTo>
                    <a:pt x="1702287" y="1177214"/>
                  </a:lnTo>
                  <a:lnTo>
                    <a:pt x="1702231" y="1174955"/>
                  </a:lnTo>
                  <a:lnTo>
                    <a:pt x="1702511" y="1171186"/>
                  </a:lnTo>
                  <a:lnTo>
                    <a:pt x="1707312" y="1167028"/>
                  </a:lnTo>
                  <a:lnTo>
                    <a:pt x="1714448" y="1167191"/>
                  </a:lnTo>
                  <a:lnTo>
                    <a:pt x="1719196" y="1171642"/>
                  </a:lnTo>
                  <a:lnTo>
                    <a:pt x="1719471" y="1174955"/>
                  </a:lnTo>
                  <a:lnTo>
                    <a:pt x="1719442" y="1177722"/>
                  </a:lnTo>
                  <a:lnTo>
                    <a:pt x="1718090" y="1179585"/>
                  </a:lnTo>
                  <a:lnTo>
                    <a:pt x="1711537" y="1184910"/>
                  </a:lnTo>
                  <a:close/>
                </a:path>
                <a:path w="2224405" h="1250315">
                  <a:moveTo>
                    <a:pt x="1800209" y="1184042"/>
                  </a:moveTo>
                  <a:lnTo>
                    <a:pt x="1791804" y="1180475"/>
                  </a:lnTo>
                  <a:lnTo>
                    <a:pt x="1790273" y="1175741"/>
                  </a:lnTo>
                  <a:lnTo>
                    <a:pt x="1793812" y="1167670"/>
                  </a:lnTo>
                  <a:lnTo>
                    <a:pt x="1797940" y="1165494"/>
                  </a:lnTo>
                  <a:lnTo>
                    <a:pt x="1805539" y="1169346"/>
                  </a:lnTo>
                  <a:lnTo>
                    <a:pt x="1808226" y="1173482"/>
                  </a:lnTo>
                  <a:lnTo>
                    <a:pt x="1804493" y="1181897"/>
                  </a:lnTo>
                  <a:lnTo>
                    <a:pt x="1800209" y="1184042"/>
                  </a:lnTo>
                  <a:close/>
                </a:path>
                <a:path w="2224405" h="1250315">
                  <a:moveTo>
                    <a:pt x="2065598" y="434657"/>
                  </a:moveTo>
                  <a:lnTo>
                    <a:pt x="2057589" y="432907"/>
                  </a:lnTo>
                  <a:lnTo>
                    <a:pt x="2054416" y="428397"/>
                  </a:lnTo>
                  <a:lnTo>
                    <a:pt x="2055387" y="420745"/>
                  </a:lnTo>
                  <a:lnTo>
                    <a:pt x="2060336" y="416811"/>
                  </a:lnTo>
                  <a:lnTo>
                    <a:pt x="2068241" y="418038"/>
                  </a:lnTo>
                  <a:lnTo>
                    <a:pt x="2072361" y="423946"/>
                  </a:lnTo>
                  <a:lnTo>
                    <a:pt x="2070137" y="431979"/>
                  </a:lnTo>
                  <a:lnTo>
                    <a:pt x="2065598" y="434657"/>
                  </a:lnTo>
                  <a:close/>
                </a:path>
                <a:path w="2224405" h="1250315">
                  <a:moveTo>
                    <a:pt x="1909319" y="456467"/>
                  </a:moveTo>
                  <a:lnTo>
                    <a:pt x="1905729" y="455450"/>
                  </a:lnTo>
                  <a:lnTo>
                    <a:pt x="1900944" y="450124"/>
                  </a:lnTo>
                  <a:lnTo>
                    <a:pt x="1900787" y="446669"/>
                  </a:lnTo>
                  <a:lnTo>
                    <a:pt x="1903422" y="441066"/>
                  </a:lnTo>
                  <a:lnTo>
                    <a:pt x="1905035" y="439160"/>
                  </a:lnTo>
                  <a:lnTo>
                    <a:pt x="1911723" y="438801"/>
                  </a:lnTo>
                  <a:lnTo>
                    <a:pt x="1916164" y="442630"/>
                  </a:lnTo>
                  <a:lnTo>
                    <a:pt x="1916380" y="445592"/>
                  </a:lnTo>
                  <a:lnTo>
                    <a:pt x="1916501" y="447597"/>
                  </a:lnTo>
                  <a:lnTo>
                    <a:pt x="1915611" y="451045"/>
                  </a:lnTo>
                  <a:lnTo>
                    <a:pt x="1914686" y="453887"/>
                  </a:lnTo>
                  <a:lnTo>
                    <a:pt x="1909319" y="456467"/>
                  </a:lnTo>
                  <a:close/>
                </a:path>
                <a:path w="2224405" h="1250315">
                  <a:moveTo>
                    <a:pt x="1729377" y="456287"/>
                  </a:moveTo>
                  <a:lnTo>
                    <a:pt x="1724689" y="452338"/>
                  </a:lnTo>
                  <a:lnTo>
                    <a:pt x="1724085" y="444036"/>
                  </a:lnTo>
                  <a:lnTo>
                    <a:pt x="1729079" y="438891"/>
                  </a:lnTo>
                  <a:lnTo>
                    <a:pt x="1737118" y="439735"/>
                  </a:lnTo>
                  <a:lnTo>
                    <a:pt x="1741649" y="444433"/>
                  </a:lnTo>
                  <a:lnTo>
                    <a:pt x="1741350" y="451433"/>
                  </a:lnTo>
                  <a:lnTo>
                    <a:pt x="1737126" y="455569"/>
                  </a:lnTo>
                  <a:lnTo>
                    <a:pt x="1729377" y="456287"/>
                  </a:lnTo>
                  <a:close/>
                </a:path>
                <a:path w="2224405" h="1250315">
                  <a:moveTo>
                    <a:pt x="1511671" y="456759"/>
                  </a:moveTo>
                  <a:lnTo>
                    <a:pt x="1507267" y="455315"/>
                  </a:lnTo>
                  <a:lnTo>
                    <a:pt x="1503408" y="449406"/>
                  </a:lnTo>
                  <a:lnTo>
                    <a:pt x="1503527" y="445083"/>
                  </a:lnTo>
                  <a:lnTo>
                    <a:pt x="1508043" y="440124"/>
                  </a:lnTo>
                  <a:lnTo>
                    <a:pt x="1510290" y="437888"/>
                  </a:lnTo>
                  <a:lnTo>
                    <a:pt x="1517053" y="439758"/>
                  </a:lnTo>
                  <a:lnTo>
                    <a:pt x="1520166" y="443602"/>
                  </a:lnTo>
                  <a:lnTo>
                    <a:pt x="1520390" y="450065"/>
                  </a:lnTo>
                  <a:lnTo>
                    <a:pt x="1517680" y="454553"/>
                  </a:lnTo>
                  <a:lnTo>
                    <a:pt x="1511671" y="456759"/>
                  </a:lnTo>
                  <a:close/>
                </a:path>
                <a:path w="2224405" h="1250315">
                  <a:moveTo>
                    <a:pt x="1202218" y="454874"/>
                  </a:moveTo>
                  <a:lnTo>
                    <a:pt x="1198821" y="452458"/>
                  </a:lnTo>
                  <a:lnTo>
                    <a:pt x="1196470" y="445996"/>
                  </a:lnTo>
                  <a:lnTo>
                    <a:pt x="1197582" y="442914"/>
                  </a:lnTo>
                  <a:lnTo>
                    <a:pt x="1203928" y="438112"/>
                  </a:lnTo>
                  <a:lnTo>
                    <a:pt x="1206794" y="438292"/>
                  </a:lnTo>
                  <a:lnTo>
                    <a:pt x="1210392" y="441883"/>
                  </a:lnTo>
                  <a:lnTo>
                    <a:pt x="1210847" y="442301"/>
                  </a:lnTo>
                  <a:lnTo>
                    <a:pt x="1212721" y="444799"/>
                  </a:lnTo>
                  <a:lnTo>
                    <a:pt x="1213900" y="447148"/>
                  </a:lnTo>
                  <a:lnTo>
                    <a:pt x="1211482" y="452368"/>
                  </a:lnTo>
                  <a:lnTo>
                    <a:pt x="1209107" y="454313"/>
                  </a:lnTo>
                  <a:lnTo>
                    <a:pt x="1205987" y="454650"/>
                  </a:lnTo>
                  <a:lnTo>
                    <a:pt x="1202218" y="454874"/>
                  </a:lnTo>
                  <a:close/>
                </a:path>
                <a:path w="2224405" h="1250315">
                  <a:moveTo>
                    <a:pt x="1075961" y="455315"/>
                  </a:moveTo>
                  <a:lnTo>
                    <a:pt x="1067638" y="455226"/>
                  </a:lnTo>
                  <a:lnTo>
                    <a:pt x="1063772" y="450693"/>
                  </a:lnTo>
                  <a:lnTo>
                    <a:pt x="1064817" y="441060"/>
                  </a:lnTo>
                  <a:lnTo>
                    <a:pt x="1071946" y="437805"/>
                  </a:lnTo>
                  <a:lnTo>
                    <a:pt x="1079260" y="442660"/>
                  </a:lnTo>
                  <a:lnTo>
                    <a:pt x="1081195" y="444822"/>
                  </a:lnTo>
                  <a:lnTo>
                    <a:pt x="1080955" y="448434"/>
                  </a:lnTo>
                  <a:lnTo>
                    <a:pt x="1080522" y="451905"/>
                  </a:lnTo>
                  <a:lnTo>
                    <a:pt x="1075961" y="455315"/>
                  </a:lnTo>
                  <a:close/>
                </a:path>
                <a:path w="2224405" h="1250315">
                  <a:moveTo>
                    <a:pt x="502992" y="455659"/>
                  </a:moveTo>
                  <a:lnTo>
                    <a:pt x="496930" y="453685"/>
                  </a:lnTo>
                  <a:lnTo>
                    <a:pt x="494744" y="452398"/>
                  </a:lnTo>
                  <a:lnTo>
                    <a:pt x="490579" y="448576"/>
                  </a:lnTo>
                  <a:lnTo>
                    <a:pt x="491071" y="444216"/>
                  </a:lnTo>
                  <a:lnTo>
                    <a:pt x="495692" y="438508"/>
                  </a:lnTo>
                  <a:lnTo>
                    <a:pt x="499118" y="437678"/>
                  </a:lnTo>
                  <a:lnTo>
                    <a:pt x="503746" y="440760"/>
                  </a:lnTo>
                  <a:lnTo>
                    <a:pt x="505455" y="442526"/>
                  </a:lnTo>
                  <a:lnTo>
                    <a:pt x="507702" y="445114"/>
                  </a:lnTo>
                  <a:lnTo>
                    <a:pt x="507724" y="446489"/>
                  </a:lnTo>
                  <a:lnTo>
                    <a:pt x="508053" y="447597"/>
                  </a:lnTo>
                  <a:lnTo>
                    <a:pt x="507791" y="451792"/>
                  </a:lnTo>
                  <a:lnTo>
                    <a:pt x="502992" y="455659"/>
                  </a:lnTo>
                  <a:close/>
                </a:path>
                <a:path w="2224405" h="1250315">
                  <a:moveTo>
                    <a:pt x="1912215" y="1118089"/>
                  </a:moveTo>
                  <a:lnTo>
                    <a:pt x="1904042" y="1117117"/>
                  </a:lnTo>
                  <a:lnTo>
                    <a:pt x="1900137" y="1112891"/>
                  </a:lnTo>
                  <a:lnTo>
                    <a:pt x="1900369" y="1104746"/>
                  </a:lnTo>
                  <a:lnTo>
                    <a:pt x="1905624" y="1099780"/>
                  </a:lnTo>
                  <a:lnTo>
                    <a:pt x="1913544" y="1100939"/>
                  </a:lnTo>
                  <a:lnTo>
                    <a:pt x="1917918" y="1105591"/>
                  </a:lnTo>
                  <a:lnTo>
                    <a:pt x="1916888" y="1113767"/>
                  </a:lnTo>
                  <a:lnTo>
                    <a:pt x="1912215" y="1118089"/>
                  </a:lnTo>
                  <a:close/>
                </a:path>
                <a:path w="2224405" h="1250315">
                  <a:moveTo>
                    <a:pt x="1645363" y="1118097"/>
                  </a:moveTo>
                  <a:lnTo>
                    <a:pt x="1636330" y="1112502"/>
                  </a:lnTo>
                  <a:lnTo>
                    <a:pt x="1636181" y="1105434"/>
                  </a:lnTo>
                  <a:lnTo>
                    <a:pt x="1643907" y="1100580"/>
                  </a:lnTo>
                  <a:lnTo>
                    <a:pt x="1647005" y="1100729"/>
                  </a:lnTo>
                  <a:lnTo>
                    <a:pt x="1651550" y="1105060"/>
                  </a:lnTo>
                  <a:lnTo>
                    <a:pt x="1653432" y="1107409"/>
                  </a:lnTo>
                  <a:lnTo>
                    <a:pt x="1653104" y="1110476"/>
                  </a:lnTo>
                  <a:lnTo>
                    <a:pt x="1652081" y="1115270"/>
                  </a:lnTo>
                  <a:lnTo>
                    <a:pt x="1645363" y="1118097"/>
                  </a:lnTo>
                  <a:close/>
                </a:path>
                <a:path w="2224405" h="1250315">
                  <a:moveTo>
                    <a:pt x="1384914" y="1118157"/>
                  </a:moveTo>
                  <a:lnTo>
                    <a:pt x="1376442" y="1117505"/>
                  </a:lnTo>
                  <a:lnTo>
                    <a:pt x="1372239" y="1113737"/>
                  </a:lnTo>
                  <a:lnTo>
                    <a:pt x="1372075" y="1105375"/>
                  </a:lnTo>
                  <a:lnTo>
                    <a:pt x="1377375" y="1100370"/>
                  </a:lnTo>
                  <a:lnTo>
                    <a:pt x="1385736" y="1101986"/>
                  </a:lnTo>
                  <a:lnTo>
                    <a:pt x="1389527" y="1106384"/>
                  </a:lnTo>
                  <a:lnTo>
                    <a:pt x="1388901" y="1114462"/>
                  </a:lnTo>
                  <a:lnTo>
                    <a:pt x="1384914" y="1118157"/>
                  </a:lnTo>
                  <a:close/>
                </a:path>
                <a:path w="2224405" h="1250315">
                  <a:moveTo>
                    <a:pt x="1201151" y="500042"/>
                  </a:moveTo>
                  <a:lnTo>
                    <a:pt x="1196538" y="496414"/>
                  </a:lnTo>
                  <a:lnTo>
                    <a:pt x="1195298" y="488382"/>
                  </a:lnTo>
                  <a:lnTo>
                    <a:pt x="1199904" y="483348"/>
                  </a:lnTo>
                  <a:lnTo>
                    <a:pt x="1208145" y="482465"/>
                  </a:lnTo>
                  <a:lnTo>
                    <a:pt x="1213004" y="487409"/>
                  </a:lnTo>
                  <a:lnTo>
                    <a:pt x="1213415" y="494956"/>
                  </a:lnTo>
                  <a:lnTo>
                    <a:pt x="1208989" y="499683"/>
                  </a:lnTo>
                  <a:lnTo>
                    <a:pt x="1201151" y="500042"/>
                  </a:lnTo>
                  <a:close/>
                </a:path>
                <a:path w="2224405" h="1250315">
                  <a:moveTo>
                    <a:pt x="1510014" y="500326"/>
                  </a:moveTo>
                  <a:lnTo>
                    <a:pt x="1505244" y="497200"/>
                  </a:lnTo>
                  <a:lnTo>
                    <a:pt x="1503124" y="488823"/>
                  </a:lnTo>
                  <a:lnTo>
                    <a:pt x="1507401" y="483168"/>
                  </a:lnTo>
                  <a:lnTo>
                    <a:pt x="1515725" y="482346"/>
                  </a:lnTo>
                  <a:lnTo>
                    <a:pt x="1520801" y="486565"/>
                  </a:lnTo>
                  <a:lnTo>
                    <a:pt x="1521413" y="493715"/>
                  </a:lnTo>
                  <a:lnTo>
                    <a:pt x="1517591" y="498613"/>
                  </a:lnTo>
                  <a:lnTo>
                    <a:pt x="1510014" y="500326"/>
                  </a:lnTo>
                  <a:close/>
                </a:path>
                <a:path w="2224405" h="1250315">
                  <a:moveTo>
                    <a:pt x="1597044" y="500222"/>
                  </a:moveTo>
                  <a:lnTo>
                    <a:pt x="1592707" y="495764"/>
                  </a:lnTo>
                  <a:lnTo>
                    <a:pt x="1592842" y="487716"/>
                  </a:lnTo>
                  <a:lnTo>
                    <a:pt x="1597335" y="483131"/>
                  </a:lnTo>
                  <a:lnTo>
                    <a:pt x="1604524" y="483505"/>
                  </a:lnTo>
                  <a:lnTo>
                    <a:pt x="1609406" y="488225"/>
                  </a:lnTo>
                  <a:lnTo>
                    <a:pt x="1609473" y="492204"/>
                  </a:lnTo>
                  <a:lnTo>
                    <a:pt x="1609249" y="492802"/>
                  </a:lnTo>
                  <a:lnTo>
                    <a:pt x="1609122" y="493461"/>
                  </a:lnTo>
                  <a:lnTo>
                    <a:pt x="1607487" y="496923"/>
                  </a:lnTo>
                  <a:lnTo>
                    <a:pt x="1604778" y="499205"/>
                  </a:lnTo>
                  <a:lnTo>
                    <a:pt x="1597044" y="500222"/>
                  </a:lnTo>
                  <a:close/>
                </a:path>
                <a:path w="2224405" h="1250315">
                  <a:moveTo>
                    <a:pt x="428741" y="522136"/>
                  </a:moveTo>
                  <a:lnTo>
                    <a:pt x="425278" y="518756"/>
                  </a:lnTo>
                  <a:lnTo>
                    <a:pt x="425270" y="509953"/>
                  </a:lnTo>
                  <a:lnTo>
                    <a:pt x="428682" y="506422"/>
                  </a:lnTo>
                  <a:lnTo>
                    <a:pt x="437221" y="506191"/>
                  </a:lnTo>
                  <a:lnTo>
                    <a:pt x="441521" y="509391"/>
                  </a:lnTo>
                  <a:lnTo>
                    <a:pt x="443059" y="517185"/>
                  </a:lnTo>
                  <a:lnTo>
                    <a:pt x="438087" y="522121"/>
                  </a:lnTo>
                  <a:lnTo>
                    <a:pt x="428741" y="522136"/>
                  </a:lnTo>
                  <a:close/>
                </a:path>
                <a:path w="2224405" h="1250315">
                  <a:moveTo>
                    <a:pt x="169517" y="521837"/>
                  </a:moveTo>
                  <a:lnTo>
                    <a:pt x="165188" y="520416"/>
                  </a:lnTo>
                  <a:lnTo>
                    <a:pt x="160598" y="514687"/>
                  </a:lnTo>
                  <a:lnTo>
                    <a:pt x="160926" y="510349"/>
                  </a:lnTo>
                  <a:lnTo>
                    <a:pt x="165248" y="507057"/>
                  </a:lnTo>
                  <a:lnTo>
                    <a:pt x="166853" y="506221"/>
                  </a:lnTo>
                  <a:lnTo>
                    <a:pt x="171727" y="503946"/>
                  </a:lnTo>
                  <a:lnTo>
                    <a:pt x="174220" y="505936"/>
                  </a:lnTo>
                  <a:lnTo>
                    <a:pt x="177624" y="508853"/>
                  </a:lnTo>
                  <a:lnTo>
                    <a:pt x="178102" y="510745"/>
                  </a:lnTo>
                  <a:lnTo>
                    <a:pt x="178722" y="511912"/>
                  </a:lnTo>
                  <a:lnTo>
                    <a:pt x="177767" y="516049"/>
                  </a:lnTo>
                  <a:lnTo>
                    <a:pt x="176079" y="519078"/>
                  </a:lnTo>
                  <a:lnTo>
                    <a:pt x="169517" y="521837"/>
                  </a:lnTo>
                  <a:close/>
                </a:path>
                <a:path w="2224405" h="1250315">
                  <a:moveTo>
                    <a:pt x="385507" y="521994"/>
                  </a:moveTo>
                  <a:lnTo>
                    <a:pt x="381267" y="517574"/>
                  </a:lnTo>
                  <a:lnTo>
                    <a:pt x="381251" y="510080"/>
                  </a:lnTo>
                  <a:lnTo>
                    <a:pt x="385715" y="505734"/>
                  </a:lnTo>
                  <a:lnTo>
                    <a:pt x="393195" y="505337"/>
                  </a:lnTo>
                  <a:lnTo>
                    <a:pt x="397898" y="509257"/>
                  </a:lnTo>
                  <a:lnTo>
                    <a:pt x="399212" y="516946"/>
                  </a:lnTo>
                  <a:lnTo>
                    <a:pt x="394136" y="521777"/>
                  </a:lnTo>
                  <a:lnTo>
                    <a:pt x="385507" y="521994"/>
                  </a:lnTo>
                  <a:close/>
                </a:path>
                <a:path w="2224405" h="1250315">
                  <a:moveTo>
                    <a:pt x="827621" y="522570"/>
                  </a:moveTo>
                  <a:lnTo>
                    <a:pt x="823404" y="519204"/>
                  </a:lnTo>
                  <a:lnTo>
                    <a:pt x="822224" y="510222"/>
                  </a:lnTo>
                  <a:lnTo>
                    <a:pt x="825158" y="506549"/>
                  </a:lnTo>
                  <a:lnTo>
                    <a:pt x="833742" y="505651"/>
                  </a:lnTo>
                  <a:lnTo>
                    <a:pt x="838049" y="508868"/>
                  </a:lnTo>
                  <a:lnTo>
                    <a:pt x="839445" y="516265"/>
                  </a:lnTo>
                  <a:lnTo>
                    <a:pt x="835899" y="520468"/>
                  </a:lnTo>
                  <a:lnTo>
                    <a:pt x="827621" y="522570"/>
                  </a:lnTo>
                  <a:close/>
                </a:path>
                <a:path w="2224405" h="1250315">
                  <a:moveTo>
                    <a:pt x="1619161" y="522839"/>
                  </a:moveTo>
                  <a:lnTo>
                    <a:pt x="1613779" y="517634"/>
                  </a:lnTo>
                  <a:lnTo>
                    <a:pt x="1614227" y="509137"/>
                  </a:lnTo>
                  <a:lnTo>
                    <a:pt x="1618267" y="504762"/>
                  </a:lnTo>
                  <a:lnTo>
                    <a:pt x="1625932" y="505323"/>
                  </a:lnTo>
                  <a:lnTo>
                    <a:pt x="1630262" y="509391"/>
                  </a:lnTo>
                  <a:lnTo>
                    <a:pt x="1630426" y="517364"/>
                  </a:lnTo>
                  <a:lnTo>
                    <a:pt x="1627037" y="521403"/>
                  </a:lnTo>
                  <a:lnTo>
                    <a:pt x="1619161" y="522839"/>
                  </a:lnTo>
                  <a:close/>
                </a:path>
                <a:path w="2224405" h="1250315">
                  <a:moveTo>
                    <a:pt x="1750308" y="521314"/>
                  </a:moveTo>
                  <a:lnTo>
                    <a:pt x="1745904" y="517020"/>
                  </a:lnTo>
                  <a:lnTo>
                    <a:pt x="1746651" y="508314"/>
                  </a:lnTo>
                  <a:lnTo>
                    <a:pt x="1751121" y="504425"/>
                  </a:lnTo>
                  <a:lnTo>
                    <a:pt x="1758721" y="504911"/>
                  </a:lnTo>
                  <a:lnTo>
                    <a:pt x="1763467" y="509421"/>
                  </a:lnTo>
                  <a:lnTo>
                    <a:pt x="1763483" y="516273"/>
                  </a:lnTo>
                  <a:lnTo>
                    <a:pt x="1759094" y="520685"/>
                  </a:lnTo>
                  <a:lnTo>
                    <a:pt x="1750308" y="521314"/>
                  </a:lnTo>
                  <a:close/>
                </a:path>
                <a:path w="2224405" h="1250315">
                  <a:moveTo>
                    <a:pt x="1796245" y="522017"/>
                  </a:moveTo>
                  <a:lnTo>
                    <a:pt x="1793931" y="520192"/>
                  </a:lnTo>
                  <a:lnTo>
                    <a:pt x="1790102" y="515151"/>
                  </a:lnTo>
                  <a:lnTo>
                    <a:pt x="1790125" y="512024"/>
                  </a:lnTo>
                  <a:lnTo>
                    <a:pt x="1792736" y="508314"/>
                  </a:lnTo>
                  <a:lnTo>
                    <a:pt x="1793558" y="507417"/>
                  </a:lnTo>
                  <a:lnTo>
                    <a:pt x="1797291" y="503894"/>
                  </a:lnTo>
                  <a:lnTo>
                    <a:pt x="1801335" y="504171"/>
                  </a:lnTo>
                  <a:lnTo>
                    <a:pt x="1805225" y="509361"/>
                  </a:lnTo>
                  <a:lnTo>
                    <a:pt x="1805972" y="511643"/>
                  </a:lnTo>
                  <a:lnTo>
                    <a:pt x="1806546" y="512809"/>
                  </a:lnTo>
                  <a:lnTo>
                    <a:pt x="1805904" y="517768"/>
                  </a:lnTo>
                  <a:lnTo>
                    <a:pt x="1802836" y="521224"/>
                  </a:lnTo>
                  <a:lnTo>
                    <a:pt x="1796245" y="522017"/>
                  </a:lnTo>
                  <a:close/>
                </a:path>
                <a:path w="2224405" h="1250315">
                  <a:moveTo>
                    <a:pt x="1889657" y="522697"/>
                  </a:moveTo>
                  <a:lnTo>
                    <a:pt x="1881319" y="520416"/>
                  </a:lnTo>
                  <a:lnTo>
                    <a:pt x="1878282" y="517073"/>
                  </a:lnTo>
                  <a:lnTo>
                    <a:pt x="1878834" y="509093"/>
                  </a:lnTo>
                  <a:lnTo>
                    <a:pt x="1883596" y="504201"/>
                  </a:lnTo>
                  <a:lnTo>
                    <a:pt x="1891628" y="505367"/>
                  </a:lnTo>
                  <a:lnTo>
                    <a:pt x="1896234" y="510162"/>
                  </a:lnTo>
                  <a:lnTo>
                    <a:pt x="1893823" y="519032"/>
                  </a:lnTo>
                  <a:lnTo>
                    <a:pt x="1889657" y="522697"/>
                  </a:lnTo>
                  <a:close/>
                </a:path>
                <a:path w="2224405" h="1250315">
                  <a:moveTo>
                    <a:pt x="1978345" y="521822"/>
                  </a:moveTo>
                  <a:lnTo>
                    <a:pt x="1970880" y="521680"/>
                  </a:lnTo>
                  <a:lnTo>
                    <a:pt x="1966461" y="517723"/>
                  </a:lnTo>
                  <a:lnTo>
                    <a:pt x="1966229" y="509496"/>
                  </a:lnTo>
                  <a:lnTo>
                    <a:pt x="1971111" y="504380"/>
                  </a:lnTo>
                  <a:lnTo>
                    <a:pt x="1978740" y="505180"/>
                  </a:lnTo>
                  <a:lnTo>
                    <a:pt x="1983063" y="509975"/>
                  </a:lnTo>
                  <a:lnTo>
                    <a:pt x="1983047" y="517050"/>
                  </a:lnTo>
                  <a:lnTo>
                    <a:pt x="1978345" y="521822"/>
                  </a:lnTo>
                  <a:close/>
                </a:path>
                <a:path w="2224405" h="1250315">
                  <a:moveTo>
                    <a:pt x="1134395" y="477155"/>
                  </a:moveTo>
                  <a:lnTo>
                    <a:pt x="1130281" y="473969"/>
                  </a:lnTo>
                  <a:lnTo>
                    <a:pt x="1129214" y="465622"/>
                  </a:lnTo>
                  <a:lnTo>
                    <a:pt x="1134731" y="460506"/>
                  </a:lnTo>
                  <a:lnTo>
                    <a:pt x="1142068" y="460611"/>
                  </a:lnTo>
                  <a:lnTo>
                    <a:pt x="1147032" y="465323"/>
                  </a:lnTo>
                  <a:lnTo>
                    <a:pt x="1147084" y="472174"/>
                  </a:lnTo>
                  <a:lnTo>
                    <a:pt x="1142755" y="476572"/>
                  </a:lnTo>
                  <a:lnTo>
                    <a:pt x="1134395" y="477155"/>
                  </a:lnTo>
                  <a:close/>
                </a:path>
                <a:path w="2224405" h="1250315">
                  <a:moveTo>
                    <a:pt x="1714097" y="477297"/>
                  </a:moveTo>
                  <a:lnTo>
                    <a:pt x="1705431" y="476385"/>
                  </a:lnTo>
                  <a:lnTo>
                    <a:pt x="1701915" y="472293"/>
                  </a:lnTo>
                  <a:lnTo>
                    <a:pt x="1703385" y="464171"/>
                  </a:lnTo>
                  <a:lnTo>
                    <a:pt x="1707849" y="460297"/>
                  </a:lnTo>
                  <a:lnTo>
                    <a:pt x="1715501" y="462226"/>
                  </a:lnTo>
                  <a:lnTo>
                    <a:pt x="1718792" y="466145"/>
                  </a:lnTo>
                  <a:lnTo>
                    <a:pt x="1717844" y="474208"/>
                  </a:lnTo>
                  <a:lnTo>
                    <a:pt x="1714097" y="477297"/>
                  </a:lnTo>
                  <a:close/>
                </a:path>
                <a:path w="2224405" h="1250315">
                  <a:moveTo>
                    <a:pt x="2059679" y="478292"/>
                  </a:moveTo>
                  <a:lnTo>
                    <a:pt x="2055417" y="475023"/>
                  </a:lnTo>
                  <a:lnTo>
                    <a:pt x="2053550" y="466355"/>
                  </a:lnTo>
                  <a:lnTo>
                    <a:pt x="2058253" y="461119"/>
                  </a:lnTo>
                  <a:lnTo>
                    <a:pt x="2066852" y="461389"/>
                  </a:lnTo>
                  <a:lnTo>
                    <a:pt x="2071607" y="466026"/>
                  </a:lnTo>
                  <a:lnTo>
                    <a:pt x="2071868" y="473565"/>
                  </a:lnTo>
                  <a:lnTo>
                    <a:pt x="2067957" y="477694"/>
                  </a:lnTo>
                  <a:lnTo>
                    <a:pt x="2059679" y="478292"/>
                  </a:lnTo>
                  <a:close/>
                </a:path>
                <a:path w="2224405" h="1250315">
                  <a:moveTo>
                    <a:pt x="2104571" y="477895"/>
                  </a:moveTo>
                  <a:lnTo>
                    <a:pt x="2102055" y="476288"/>
                  </a:lnTo>
                  <a:lnTo>
                    <a:pt x="2097950" y="471575"/>
                  </a:lnTo>
                  <a:lnTo>
                    <a:pt x="2097890" y="468584"/>
                  </a:lnTo>
                  <a:lnTo>
                    <a:pt x="2100988" y="461082"/>
                  </a:lnTo>
                  <a:lnTo>
                    <a:pt x="2105348" y="459264"/>
                  </a:lnTo>
                  <a:lnTo>
                    <a:pt x="2111088" y="463004"/>
                  </a:lnTo>
                  <a:lnTo>
                    <a:pt x="2112708" y="464851"/>
                  </a:lnTo>
                  <a:lnTo>
                    <a:pt x="2114813" y="467462"/>
                  </a:lnTo>
                  <a:lnTo>
                    <a:pt x="2114723" y="468853"/>
                  </a:lnTo>
                  <a:lnTo>
                    <a:pt x="2114969" y="469968"/>
                  </a:lnTo>
                  <a:lnTo>
                    <a:pt x="2114454" y="473363"/>
                  </a:lnTo>
                  <a:lnTo>
                    <a:pt x="2111334" y="476489"/>
                  </a:lnTo>
                  <a:lnTo>
                    <a:pt x="2104571" y="477895"/>
                  </a:lnTo>
                  <a:close/>
                </a:path>
                <a:path w="2224405" h="1250315">
                  <a:moveTo>
                    <a:pt x="1885432" y="1139533"/>
                  </a:moveTo>
                  <a:lnTo>
                    <a:pt x="1880364" y="1136138"/>
                  </a:lnTo>
                  <a:lnTo>
                    <a:pt x="1879214" y="1128344"/>
                  </a:lnTo>
                  <a:lnTo>
                    <a:pt x="1880737" y="1125853"/>
                  </a:lnTo>
                  <a:lnTo>
                    <a:pt x="1886209" y="1122719"/>
                  </a:lnTo>
                  <a:lnTo>
                    <a:pt x="1888329" y="1122929"/>
                  </a:lnTo>
                  <a:lnTo>
                    <a:pt x="1893225" y="1126152"/>
                  </a:lnTo>
                  <a:lnTo>
                    <a:pt x="1894688" y="1128620"/>
                  </a:lnTo>
                  <a:lnTo>
                    <a:pt x="1895353" y="1131672"/>
                  </a:lnTo>
                  <a:lnTo>
                    <a:pt x="1895704" y="1134110"/>
                  </a:lnTo>
                  <a:lnTo>
                    <a:pt x="1892965" y="1137790"/>
                  </a:lnTo>
                  <a:lnTo>
                    <a:pt x="1885432" y="1139533"/>
                  </a:lnTo>
                  <a:close/>
                </a:path>
                <a:path w="2224405" h="1250315">
                  <a:moveTo>
                    <a:pt x="1845578" y="1139884"/>
                  </a:moveTo>
                  <a:lnTo>
                    <a:pt x="1836755" y="1138067"/>
                  </a:lnTo>
                  <a:lnTo>
                    <a:pt x="1833635" y="1133886"/>
                  </a:lnTo>
                  <a:lnTo>
                    <a:pt x="1835016" y="1125658"/>
                  </a:lnTo>
                  <a:lnTo>
                    <a:pt x="1839159" y="1122038"/>
                  </a:lnTo>
                  <a:lnTo>
                    <a:pt x="1846415" y="1122659"/>
                  </a:lnTo>
                  <a:lnTo>
                    <a:pt x="1850856" y="1127349"/>
                  </a:lnTo>
                  <a:lnTo>
                    <a:pt x="1851230" y="1135322"/>
                  </a:lnTo>
                  <a:lnTo>
                    <a:pt x="1845578" y="1139884"/>
                  </a:lnTo>
                  <a:close/>
                </a:path>
                <a:path w="2224405" h="1250315">
                  <a:moveTo>
                    <a:pt x="349520" y="477147"/>
                  </a:moveTo>
                  <a:lnTo>
                    <a:pt x="344496" y="476841"/>
                  </a:lnTo>
                  <a:lnTo>
                    <a:pt x="343585" y="476451"/>
                  </a:lnTo>
                  <a:lnTo>
                    <a:pt x="341868" y="475928"/>
                  </a:lnTo>
                  <a:lnTo>
                    <a:pt x="337658" y="473438"/>
                  </a:lnTo>
                  <a:lnTo>
                    <a:pt x="336532" y="469930"/>
                  </a:lnTo>
                  <a:lnTo>
                    <a:pt x="339241" y="465218"/>
                  </a:lnTo>
                  <a:lnTo>
                    <a:pt x="340853" y="463393"/>
                  </a:lnTo>
                  <a:lnTo>
                    <a:pt x="343294" y="461014"/>
                  </a:lnTo>
                  <a:lnTo>
                    <a:pt x="344697" y="460670"/>
                  </a:lnTo>
                  <a:lnTo>
                    <a:pt x="349310" y="460566"/>
                  </a:lnTo>
                  <a:lnTo>
                    <a:pt x="353677" y="465487"/>
                  </a:lnTo>
                  <a:lnTo>
                    <a:pt x="353563" y="473438"/>
                  </a:lnTo>
                  <a:lnTo>
                    <a:pt x="349520" y="477147"/>
                  </a:lnTo>
                  <a:close/>
                </a:path>
                <a:path w="2224405" h="1250315">
                  <a:moveTo>
                    <a:pt x="429980" y="477619"/>
                  </a:moveTo>
                  <a:lnTo>
                    <a:pt x="425816" y="473565"/>
                  </a:lnTo>
                  <a:lnTo>
                    <a:pt x="425509" y="466011"/>
                  </a:lnTo>
                  <a:lnTo>
                    <a:pt x="430093" y="461882"/>
                  </a:lnTo>
                  <a:lnTo>
                    <a:pt x="437699" y="461695"/>
                  </a:lnTo>
                  <a:lnTo>
                    <a:pt x="441991" y="465936"/>
                  </a:lnTo>
                  <a:lnTo>
                    <a:pt x="442745" y="473146"/>
                  </a:lnTo>
                  <a:lnTo>
                    <a:pt x="438162" y="477125"/>
                  </a:lnTo>
                  <a:lnTo>
                    <a:pt x="429980" y="477619"/>
                  </a:lnTo>
                  <a:close/>
                </a:path>
                <a:path w="2224405" h="1250315">
                  <a:moveTo>
                    <a:pt x="657629" y="478067"/>
                  </a:moveTo>
                  <a:lnTo>
                    <a:pt x="649717" y="477604"/>
                  </a:lnTo>
                  <a:lnTo>
                    <a:pt x="645276" y="472713"/>
                  </a:lnTo>
                  <a:lnTo>
                    <a:pt x="646164" y="464440"/>
                  </a:lnTo>
                  <a:lnTo>
                    <a:pt x="650941" y="460334"/>
                  </a:lnTo>
                  <a:lnTo>
                    <a:pt x="658399" y="461987"/>
                  </a:lnTo>
                  <a:lnTo>
                    <a:pt x="662354" y="466206"/>
                  </a:lnTo>
                  <a:lnTo>
                    <a:pt x="662026" y="473408"/>
                  </a:lnTo>
                  <a:lnTo>
                    <a:pt x="657629" y="478067"/>
                  </a:lnTo>
                  <a:close/>
                </a:path>
                <a:path w="2224405" h="1250315">
                  <a:moveTo>
                    <a:pt x="100743" y="500240"/>
                  </a:moveTo>
                  <a:lnTo>
                    <a:pt x="96302" y="496944"/>
                  </a:lnTo>
                  <a:lnTo>
                    <a:pt x="95319" y="493076"/>
                  </a:lnTo>
                  <a:lnTo>
                    <a:pt x="97367" y="486846"/>
                  </a:lnTo>
                  <a:lnTo>
                    <a:pt x="98973" y="485231"/>
                  </a:lnTo>
                  <a:lnTo>
                    <a:pt x="101218" y="484049"/>
                  </a:lnTo>
                  <a:lnTo>
                    <a:pt x="107666" y="483707"/>
                  </a:lnTo>
                  <a:lnTo>
                    <a:pt x="112010" y="487327"/>
                  </a:lnTo>
                  <a:lnTo>
                    <a:pt x="112764" y="494619"/>
                  </a:lnTo>
                  <a:lnTo>
                    <a:pt x="108876" y="498808"/>
                  </a:lnTo>
                  <a:lnTo>
                    <a:pt x="100743" y="500240"/>
                  </a:lnTo>
                  <a:close/>
                </a:path>
                <a:path w="2224405" h="1250315">
                  <a:moveTo>
                    <a:pt x="590836" y="500184"/>
                  </a:moveTo>
                  <a:lnTo>
                    <a:pt x="582953" y="498860"/>
                  </a:lnTo>
                  <a:lnTo>
                    <a:pt x="579378" y="494567"/>
                  </a:lnTo>
                  <a:lnTo>
                    <a:pt x="579937" y="486512"/>
                  </a:lnTo>
                  <a:lnTo>
                    <a:pt x="584909" y="482293"/>
                  </a:lnTo>
                  <a:lnTo>
                    <a:pt x="592828" y="484320"/>
                  </a:lnTo>
                  <a:lnTo>
                    <a:pt x="596553" y="488688"/>
                  </a:lnTo>
                  <a:lnTo>
                    <a:pt x="595292" y="496437"/>
                  </a:lnTo>
                  <a:lnTo>
                    <a:pt x="590836" y="500184"/>
                  </a:lnTo>
                  <a:close/>
                </a:path>
                <a:path w="2224405" h="1250315">
                  <a:moveTo>
                    <a:pt x="724303" y="499459"/>
                  </a:moveTo>
                  <a:lnTo>
                    <a:pt x="715697" y="499354"/>
                  </a:lnTo>
                  <a:lnTo>
                    <a:pt x="711561" y="495136"/>
                  </a:lnTo>
                  <a:lnTo>
                    <a:pt x="711979" y="488060"/>
                  </a:lnTo>
                  <a:lnTo>
                    <a:pt x="713054" y="485113"/>
                  </a:lnTo>
                  <a:lnTo>
                    <a:pt x="717249" y="482787"/>
                  </a:lnTo>
                  <a:lnTo>
                    <a:pt x="719272" y="482511"/>
                  </a:lnTo>
                  <a:lnTo>
                    <a:pt x="724707" y="483617"/>
                  </a:lnTo>
                  <a:lnTo>
                    <a:pt x="726751" y="486639"/>
                  </a:lnTo>
                  <a:lnTo>
                    <a:pt x="729320" y="494014"/>
                  </a:lnTo>
                  <a:lnTo>
                    <a:pt x="724303" y="499459"/>
                  </a:lnTo>
                  <a:close/>
                </a:path>
                <a:path w="2224405" h="1250315">
                  <a:moveTo>
                    <a:pt x="1031637" y="499952"/>
                  </a:moveTo>
                  <a:lnTo>
                    <a:pt x="1022911" y="499788"/>
                  </a:lnTo>
                  <a:lnTo>
                    <a:pt x="1019797" y="496213"/>
                  </a:lnTo>
                  <a:lnTo>
                    <a:pt x="1019313" y="486960"/>
                  </a:lnTo>
                  <a:lnTo>
                    <a:pt x="1022552" y="482869"/>
                  </a:lnTo>
                  <a:lnTo>
                    <a:pt x="1030830" y="482189"/>
                  </a:lnTo>
                  <a:lnTo>
                    <a:pt x="1036213" y="486811"/>
                  </a:lnTo>
                  <a:lnTo>
                    <a:pt x="1036750" y="495247"/>
                  </a:lnTo>
                  <a:lnTo>
                    <a:pt x="1031637" y="499952"/>
                  </a:lnTo>
                  <a:close/>
                </a:path>
                <a:path w="2224405" h="1250315">
                  <a:moveTo>
                    <a:pt x="1405881" y="1124210"/>
                  </a:moveTo>
                  <a:lnTo>
                    <a:pt x="1401705" y="1123297"/>
                  </a:lnTo>
                  <a:lnTo>
                    <a:pt x="1401878" y="1123272"/>
                  </a:lnTo>
                  <a:lnTo>
                    <a:pt x="1402053" y="1123155"/>
                  </a:lnTo>
                  <a:lnTo>
                    <a:pt x="1403398" y="1123083"/>
                  </a:lnTo>
                  <a:lnTo>
                    <a:pt x="1404655" y="1123553"/>
                  </a:lnTo>
                  <a:lnTo>
                    <a:pt x="1405881" y="1124210"/>
                  </a:lnTo>
                  <a:close/>
                </a:path>
                <a:path w="2224405" h="1250315">
                  <a:moveTo>
                    <a:pt x="629809" y="324171"/>
                  </a:moveTo>
                  <a:lnTo>
                    <a:pt x="623687" y="317454"/>
                  </a:lnTo>
                  <a:lnTo>
                    <a:pt x="623217" y="313969"/>
                  </a:lnTo>
                  <a:lnTo>
                    <a:pt x="625883" y="310028"/>
                  </a:lnTo>
                  <a:lnTo>
                    <a:pt x="627128" y="308703"/>
                  </a:lnTo>
                  <a:lnTo>
                    <a:pt x="630458" y="305869"/>
                  </a:lnTo>
                  <a:lnTo>
                    <a:pt x="633795" y="306445"/>
                  </a:lnTo>
                  <a:lnTo>
                    <a:pt x="639228" y="310970"/>
                  </a:lnTo>
                  <a:lnTo>
                    <a:pt x="640520" y="314201"/>
                  </a:lnTo>
                  <a:lnTo>
                    <a:pt x="637661" y="323505"/>
                  </a:lnTo>
                  <a:lnTo>
                    <a:pt x="629809" y="324171"/>
                  </a:lnTo>
                  <a:close/>
                </a:path>
                <a:path w="2224405" h="1250315">
                  <a:moveTo>
                    <a:pt x="761619" y="323924"/>
                  </a:moveTo>
                  <a:lnTo>
                    <a:pt x="757744" y="320319"/>
                  </a:lnTo>
                  <a:lnTo>
                    <a:pt x="756341" y="311605"/>
                  </a:lnTo>
                  <a:lnTo>
                    <a:pt x="759999" y="307058"/>
                  </a:lnTo>
                  <a:lnTo>
                    <a:pt x="767292" y="306108"/>
                  </a:lnTo>
                  <a:lnTo>
                    <a:pt x="771920" y="310297"/>
                  </a:lnTo>
                  <a:lnTo>
                    <a:pt x="773495" y="317649"/>
                  </a:lnTo>
                  <a:lnTo>
                    <a:pt x="769599" y="322158"/>
                  </a:lnTo>
                  <a:lnTo>
                    <a:pt x="761619" y="323924"/>
                  </a:lnTo>
                  <a:close/>
                </a:path>
                <a:path w="2224405" h="1250315">
                  <a:moveTo>
                    <a:pt x="1069161" y="322675"/>
                  </a:moveTo>
                  <a:lnTo>
                    <a:pt x="1065108" y="320446"/>
                  </a:lnTo>
                  <a:lnTo>
                    <a:pt x="1063368" y="315069"/>
                  </a:lnTo>
                  <a:lnTo>
                    <a:pt x="1063585" y="312578"/>
                  </a:lnTo>
                  <a:lnTo>
                    <a:pt x="1066564" y="309474"/>
                  </a:lnTo>
                  <a:lnTo>
                    <a:pt x="1068101" y="308494"/>
                  </a:lnTo>
                  <a:lnTo>
                    <a:pt x="1072505" y="305936"/>
                  </a:lnTo>
                  <a:lnTo>
                    <a:pt x="1075050" y="306355"/>
                  </a:lnTo>
                  <a:lnTo>
                    <a:pt x="1079732" y="310977"/>
                  </a:lnTo>
                  <a:lnTo>
                    <a:pt x="1081590" y="313273"/>
                  </a:lnTo>
                  <a:lnTo>
                    <a:pt x="1080941" y="316362"/>
                  </a:lnTo>
                  <a:lnTo>
                    <a:pt x="1079746" y="319937"/>
                  </a:lnTo>
                  <a:lnTo>
                    <a:pt x="1076499" y="322264"/>
                  </a:lnTo>
                  <a:lnTo>
                    <a:pt x="1069161" y="322675"/>
                  </a:lnTo>
                  <a:close/>
                </a:path>
                <a:path w="2224405" h="1250315">
                  <a:moveTo>
                    <a:pt x="1245118" y="324230"/>
                  </a:moveTo>
                  <a:lnTo>
                    <a:pt x="1240041" y="319474"/>
                  </a:lnTo>
                  <a:lnTo>
                    <a:pt x="1240362" y="311089"/>
                  </a:lnTo>
                  <a:lnTo>
                    <a:pt x="1244737" y="306325"/>
                  </a:lnTo>
                  <a:lnTo>
                    <a:pt x="1251395" y="306116"/>
                  </a:lnTo>
                  <a:lnTo>
                    <a:pt x="1256120" y="310708"/>
                  </a:lnTo>
                  <a:lnTo>
                    <a:pt x="1256881" y="317896"/>
                  </a:lnTo>
                  <a:lnTo>
                    <a:pt x="1253075" y="322794"/>
                  </a:lnTo>
                  <a:lnTo>
                    <a:pt x="1245118" y="324230"/>
                  </a:lnTo>
                  <a:close/>
                </a:path>
                <a:path w="2224405" h="1250315">
                  <a:moveTo>
                    <a:pt x="1383668" y="323228"/>
                  </a:moveTo>
                  <a:lnTo>
                    <a:pt x="1374621" y="322690"/>
                  </a:lnTo>
                  <a:lnTo>
                    <a:pt x="1371777" y="319324"/>
                  </a:lnTo>
                  <a:lnTo>
                    <a:pt x="1371769" y="310372"/>
                  </a:lnTo>
                  <a:lnTo>
                    <a:pt x="1375599" y="306475"/>
                  </a:lnTo>
                  <a:lnTo>
                    <a:pt x="1384258" y="305921"/>
                  </a:lnTo>
                  <a:lnTo>
                    <a:pt x="1388908" y="311441"/>
                  </a:lnTo>
                  <a:lnTo>
                    <a:pt x="1387035" y="320596"/>
                  </a:lnTo>
                  <a:lnTo>
                    <a:pt x="1383668" y="323228"/>
                  </a:lnTo>
                  <a:close/>
                </a:path>
                <a:path w="2224405" h="1250315">
                  <a:moveTo>
                    <a:pt x="1600665" y="323258"/>
                  </a:moveTo>
                  <a:lnTo>
                    <a:pt x="1596731" y="322376"/>
                  </a:lnTo>
                  <a:lnTo>
                    <a:pt x="1591834" y="316886"/>
                  </a:lnTo>
                  <a:lnTo>
                    <a:pt x="1591968" y="312982"/>
                  </a:lnTo>
                  <a:lnTo>
                    <a:pt x="1596194" y="307881"/>
                  </a:lnTo>
                  <a:lnTo>
                    <a:pt x="1598029" y="306250"/>
                  </a:lnTo>
                  <a:lnTo>
                    <a:pt x="1603822" y="306123"/>
                  </a:lnTo>
                  <a:lnTo>
                    <a:pt x="1608621" y="311134"/>
                  </a:lnTo>
                  <a:lnTo>
                    <a:pt x="1609092" y="316541"/>
                  </a:lnTo>
                  <a:lnTo>
                    <a:pt x="1606144" y="320850"/>
                  </a:lnTo>
                  <a:lnTo>
                    <a:pt x="1600665" y="323258"/>
                  </a:lnTo>
                  <a:close/>
                </a:path>
                <a:path w="2224405" h="1250315">
                  <a:moveTo>
                    <a:pt x="1734930" y="325457"/>
                  </a:moveTo>
                  <a:lnTo>
                    <a:pt x="1726682" y="321471"/>
                  </a:lnTo>
                  <a:lnTo>
                    <a:pt x="1724570" y="318456"/>
                  </a:lnTo>
                  <a:lnTo>
                    <a:pt x="1724346" y="311942"/>
                  </a:lnTo>
                  <a:lnTo>
                    <a:pt x="1725966" y="310080"/>
                  </a:lnTo>
                  <a:lnTo>
                    <a:pt x="1732572" y="305697"/>
                  </a:lnTo>
                  <a:lnTo>
                    <a:pt x="1735834" y="306004"/>
                  </a:lnTo>
                  <a:lnTo>
                    <a:pt x="1740268" y="311486"/>
                  </a:lnTo>
                  <a:lnTo>
                    <a:pt x="1740873" y="313266"/>
                  </a:lnTo>
                  <a:lnTo>
                    <a:pt x="1741440" y="314350"/>
                  </a:lnTo>
                  <a:lnTo>
                    <a:pt x="1742037" y="320207"/>
                  </a:lnTo>
                  <a:lnTo>
                    <a:pt x="1734930" y="325457"/>
                  </a:lnTo>
                  <a:close/>
                </a:path>
                <a:path w="2224405" h="1250315">
                  <a:moveTo>
                    <a:pt x="1862083" y="324021"/>
                  </a:moveTo>
                  <a:lnTo>
                    <a:pt x="1859829" y="322047"/>
                  </a:lnTo>
                  <a:lnTo>
                    <a:pt x="1855843" y="317244"/>
                  </a:lnTo>
                  <a:lnTo>
                    <a:pt x="1855544" y="313730"/>
                  </a:lnTo>
                  <a:lnTo>
                    <a:pt x="1858896" y="309482"/>
                  </a:lnTo>
                  <a:lnTo>
                    <a:pt x="1860829" y="307955"/>
                  </a:lnTo>
                  <a:lnTo>
                    <a:pt x="1863621" y="306145"/>
                  </a:lnTo>
                  <a:lnTo>
                    <a:pt x="1865173" y="306280"/>
                  </a:lnTo>
                  <a:lnTo>
                    <a:pt x="1870085" y="307806"/>
                  </a:lnTo>
                  <a:lnTo>
                    <a:pt x="1872302" y="310880"/>
                  </a:lnTo>
                  <a:lnTo>
                    <a:pt x="1873130" y="317514"/>
                  </a:lnTo>
                  <a:lnTo>
                    <a:pt x="1871354" y="320326"/>
                  </a:lnTo>
                  <a:lnTo>
                    <a:pt x="1867950" y="322921"/>
                  </a:lnTo>
                  <a:lnTo>
                    <a:pt x="1866651" y="323086"/>
                  </a:lnTo>
                  <a:lnTo>
                    <a:pt x="1865740" y="323415"/>
                  </a:lnTo>
                  <a:lnTo>
                    <a:pt x="1862083" y="324021"/>
                  </a:lnTo>
                  <a:close/>
                </a:path>
                <a:path w="2224405" h="1250315">
                  <a:moveTo>
                    <a:pt x="1903765" y="323812"/>
                  </a:moveTo>
                  <a:lnTo>
                    <a:pt x="1900369" y="320438"/>
                  </a:lnTo>
                  <a:lnTo>
                    <a:pt x="1900391" y="313251"/>
                  </a:lnTo>
                  <a:lnTo>
                    <a:pt x="1901697" y="308404"/>
                  </a:lnTo>
                  <a:lnTo>
                    <a:pt x="1905430" y="305682"/>
                  </a:lnTo>
                  <a:lnTo>
                    <a:pt x="1912313" y="306640"/>
                  </a:lnTo>
                  <a:lnTo>
                    <a:pt x="1915000" y="309541"/>
                  </a:lnTo>
                  <a:lnTo>
                    <a:pt x="1915575" y="314074"/>
                  </a:lnTo>
                  <a:lnTo>
                    <a:pt x="1915686" y="320282"/>
                  </a:lnTo>
                  <a:lnTo>
                    <a:pt x="1912806" y="323535"/>
                  </a:lnTo>
                  <a:lnTo>
                    <a:pt x="1903765" y="323812"/>
                  </a:lnTo>
                  <a:close/>
                </a:path>
                <a:path w="2224405" h="1250315">
                  <a:moveTo>
                    <a:pt x="2059231" y="345816"/>
                  </a:moveTo>
                  <a:lnTo>
                    <a:pt x="2054976" y="342009"/>
                  </a:lnTo>
                  <a:lnTo>
                    <a:pt x="2053924" y="333819"/>
                  </a:lnTo>
                  <a:lnTo>
                    <a:pt x="2058029" y="329279"/>
                  </a:lnTo>
                  <a:lnTo>
                    <a:pt x="2066330" y="327970"/>
                  </a:lnTo>
                  <a:lnTo>
                    <a:pt x="2070712" y="332144"/>
                  </a:lnTo>
                  <a:lnTo>
                    <a:pt x="2072421" y="339585"/>
                  </a:lnTo>
                  <a:lnTo>
                    <a:pt x="2068427" y="345292"/>
                  </a:lnTo>
                  <a:lnTo>
                    <a:pt x="2063008" y="345697"/>
                  </a:lnTo>
                  <a:lnTo>
                    <a:pt x="2059231" y="345816"/>
                  </a:lnTo>
                  <a:close/>
                </a:path>
                <a:path w="2224405" h="1250315">
                  <a:moveTo>
                    <a:pt x="299649" y="346325"/>
                  </a:moveTo>
                  <a:lnTo>
                    <a:pt x="292036" y="338068"/>
                  </a:lnTo>
                  <a:lnTo>
                    <a:pt x="292788" y="333356"/>
                  </a:lnTo>
                  <a:lnTo>
                    <a:pt x="299402" y="329466"/>
                  </a:lnTo>
                  <a:lnTo>
                    <a:pt x="301141" y="328987"/>
                  </a:lnTo>
                  <a:lnTo>
                    <a:pt x="302291" y="328524"/>
                  </a:lnTo>
                  <a:lnTo>
                    <a:pt x="305471" y="328494"/>
                  </a:lnTo>
                  <a:lnTo>
                    <a:pt x="309255" y="331964"/>
                  </a:lnTo>
                  <a:lnTo>
                    <a:pt x="311125" y="338076"/>
                  </a:lnTo>
                  <a:lnTo>
                    <a:pt x="310077" y="340162"/>
                  </a:lnTo>
                  <a:lnTo>
                    <a:pt x="304052" y="346250"/>
                  </a:lnTo>
                  <a:lnTo>
                    <a:pt x="299649" y="346325"/>
                  </a:lnTo>
                  <a:close/>
                </a:path>
                <a:path w="2224405" h="1250315">
                  <a:moveTo>
                    <a:pt x="348288" y="346706"/>
                  </a:moveTo>
                  <a:lnTo>
                    <a:pt x="339599" y="344111"/>
                  </a:lnTo>
                  <a:lnTo>
                    <a:pt x="336621" y="339661"/>
                  </a:lnTo>
                  <a:lnTo>
                    <a:pt x="339136" y="331336"/>
                  </a:lnTo>
                  <a:lnTo>
                    <a:pt x="343145" y="327836"/>
                  </a:lnTo>
                  <a:lnTo>
                    <a:pt x="350109" y="329032"/>
                  </a:lnTo>
                  <a:lnTo>
                    <a:pt x="354140" y="333865"/>
                  </a:lnTo>
                  <a:lnTo>
                    <a:pt x="353633" y="342361"/>
                  </a:lnTo>
                  <a:lnTo>
                    <a:pt x="348288" y="346706"/>
                  </a:lnTo>
                  <a:close/>
                </a:path>
                <a:path w="2224405" h="1250315">
                  <a:moveTo>
                    <a:pt x="473694" y="345929"/>
                  </a:moveTo>
                  <a:lnTo>
                    <a:pt x="469372" y="341598"/>
                  </a:lnTo>
                  <a:lnTo>
                    <a:pt x="469133" y="332368"/>
                  </a:lnTo>
                  <a:lnTo>
                    <a:pt x="473545" y="328105"/>
                  </a:lnTo>
                  <a:lnTo>
                    <a:pt x="481165" y="328951"/>
                  </a:lnTo>
                  <a:lnTo>
                    <a:pt x="485966" y="333490"/>
                  </a:lnTo>
                  <a:lnTo>
                    <a:pt x="486234" y="340551"/>
                  </a:lnTo>
                  <a:lnTo>
                    <a:pt x="482076" y="345308"/>
                  </a:lnTo>
                  <a:lnTo>
                    <a:pt x="473694" y="345929"/>
                  </a:lnTo>
                  <a:close/>
                </a:path>
                <a:path w="2224405" h="1250315">
                  <a:moveTo>
                    <a:pt x="1134335" y="344680"/>
                  </a:moveTo>
                  <a:lnTo>
                    <a:pt x="1130140" y="341105"/>
                  </a:lnTo>
                  <a:lnTo>
                    <a:pt x="1129722" y="333520"/>
                  </a:lnTo>
                  <a:lnTo>
                    <a:pt x="1133999" y="328726"/>
                  </a:lnTo>
                  <a:lnTo>
                    <a:pt x="1141060" y="327993"/>
                  </a:lnTo>
                  <a:lnTo>
                    <a:pt x="1145793" y="332226"/>
                  </a:lnTo>
                  <a:lnTo>
                    <a:pt x="1147152" y="339751"/>
                  </a:lnTo>
                  <a:lnTo>
                    <a:pt x="1142785" y="344380"/>
                  </a:lnTo>
                  <a:lnTo>
                    <a:pt x="1134335" y="344680"/>
                  </a:lnTo>
                  <a:close/>
                </a:path>
                <a:path w="2224405" h="1250315">
                  <a:moveTo>
                    <a:pt x="166696" y="301194"/>
                  </a:moveTo>
                  <a:lnTo>
                    <a:pt x="163068" y="298726"/>
                  </a:lnTo>
                  <a:lnTo>
                    <a:pt x="160911" y="291875"/>
                  </a:lnTo>
                  <a:lnTo>
                    <a:pt x="162224" y="289264"/>
                  </a:lnTo>
                  <a:lnTo>
                    <a:pt x="166148" y="285113"/>
                  </a:lnTo>
                  <a:lnTo>
                    <a:pt x="167973" y="283737"/>
                  </a:lnTo>
                  <a:lnTo>
                    <a:pt x="173884" y="285113"/>
                  </a:lnTo>
                  <a:lnTo>
                    <a:pt x="177251" y="288966"/>
                  </a:lnTo>
                  <a:lnTo>
                    <a:pt x="177527" y="295809"/>
                  </a:lnTo>
                  <a:lnTo>
                    <a:pt x="173727" y="300387"/>
                  </a:lnTo>
                  <a:lnTo>
                    <a:pt x="166696" y="301194"/>
                  </a:lnTo>
                  <a:close/>
                </a:path>
                <a:path w="2224405" h="1250315">
                  <a:moveTo>
                    <a:pt x="301612" y="301553"/>
                  </a:moveTo>
                  <a:lnTo>
                    <a:pt x="297842" y="301463"/>
                  </a:lnTo>
                  <a:lnTo>
                    <a:pt x="293960" y="297424"/>
                  </a:lnTo>
                  <a:lnTo>
                    <a:pt x="292937" y="289870"/>
                  </a:lnTo>
                  <a:lnTo>
                    <a:pt x="295639" y="285009"/>
                  </a:lnTo>
                  <a:lnTo>
                    <a:pt x="300335" y="283872"/>
                  </a:lnTo>
                  <a:lnTo>
                    <a:pt x="302575" y="283925"/>
                  </a:lnTo>
                  <a:lnTo>
                    <a:pt x="305904" y="285996"/>
                  </a:lnTo>
                  <a:lnTo>
                    <a:pt x="307561" y="287941"/>
                  </a:lnTo>
                  <a:lnTo>
                    <a:pt x="310964" y="292892"/>
                  </a:lnTo>
                  <a:lnTo>
                    <a:pt x="309277" y="295614"/>
                  </a:lnTo>
                  <a:lnTo>
                    <a:pt x="306322" y="300700"/>
                  </a:lnTo>
                  <a:lnTo>
                    <a:pt x="304000" y="301187"/>
                  </a:lnTo>
                  <a:lnTo>
                    <a:pt x="301612" y="301553"/>
                  </a:lnTo>
                  <a:close/>
                </a:path>
                <a:path w="2224405" h="1250315">
                  <a:moveTo>
                    <a:pt x="349639" y="302413"/>
                  </a:moveTo>
                  <a:lnTo>
                    <a:pt x="339973" y="300551"/>
                  </a:lnTo>
                  <a:lnTo>
                    <a:pt x="336561" y="296026"/>
                  </a:lnTo>
                  <a:lnTo>
                    <a:pt x="338241" y="287208"/>
                  </a:lnTo>
                  <a:lnTo>
                    <a:pt x="342592" y="283692"/>
                  </a:lnTo>
                  <a:lnTo>
                    <a:pt x="350743" y="284919"/>
                  </a:lnTo>
                  <a:lnTo>
                    <a:pt x="354565" y="290394"/>
                  </a:lnTo>
                  <a:lnTo>
                    <a:pt x="352386" y="300222"/>
                  </a:lnTo>
                  <a:lnTo>
                    <a:pt x="349639" y="302413"/>
                  </a:lnTo>
                  <a:close/>
                </a:path>
                <a:path w="2224405" h="1250315">
                  <a:moveTo>
                    <a:pt x="472984" y="301740"/>
                  </a:moveTo>
                  <a:lnTo>
                    <a:pt x="469170" y="298278"/>
                  </a:lnTo>
                  <a:lnTo>
                    <a:pt x="469267" y="289212"/>
                  </a:lnTo>
                  <a:lnTo>
                    <a:pt x="473648" y="284889"/>
                  </a:lnTo>
                  <a:lnTo>
                    <a:pt x="481934" y="285099"/>
                  </a:lnTo>
                  <a:lnTo>
                    <a:pt x="486414" y="290125"/>
                  </a:lnTo>
                  <a:lnTo>
                    <a:pt x="485383" y="297469"/>
                  </a:lnTo>
                  <a:lnTo>
                    <a:pt x="481389" y="301172"/>
                  </a:lnTo>
                  <a:lnTo>
                    <a:pt x="472984" y="301740"/>
                  </a:lnTo>
                  <a:close/>
                </a:path>
                <a:path w="2224405" h="1250315">
                  <a:moveTo>
                    <a:pt x="1009870" y="301539"/>
                  </a:moveTo>
                  <a:lnTo>
                    <a:pt x="1003189" y="301463"/>
                  </a:lnTo>
                  <a:lnTo>
                    <a:pt x="999756" y="298307"/>
                  </a:lnTo>
                  <a:lnTo>
                    <a:pt x="998196" y="291217"/>
                  </a:lnTo>
                  <a:lnTo>
                    <a:pt x="999815" y="287761"/>
                  </a:lnTo>
                  <a:lnTo>
                    <a:pt x="1004398" y="285368"/>
                  </a:lnTo>
                  <a:lnTo>
                    <a:pt x="1005615" y="285143"/>
                  </a:lnTo>
                  <a:lnTo>
                    <a:pt x="1006757" y="284777"/>
                  </a:lnTo>
                  <a:lnTo>
                    <a:pt x="1012020" y="285270"/>
                  </a:lnTo>
                  <a:lnTo>
                    <a:pt x="1016289" y="292631"/>
                  </a:lnTo>
                  <a:lnTo>
                    <a:pt x="1012318" y="299952"/>
                  </a:lnTo>
                  <a:lnTo>
                    <a:pt x="1009870" y="301539"/>
                  </a:lnTo>
                  <a:close/>
                </a:path>
                <a:path w="2224405" h="1250315">
                  <a:moveTo>
                    <a:pt x="279180" y="322944"/>
                  </a:moveTo>
                  <a:lnTo>
                    <a:pt x="276157" y="322802"/>
                  </a:lnTo>
                  <a:lnTo>
                    <a:pt x="274037" y="320910"/>
                  </a:lnTo>
                  <a:lnTo>
                    <a:pt x="270932" y="315614"/>
                  </a:lnTo>
                  <a:lnTo>
                    <a:pt x="271096" y="312204"/>
                  </a:lnTo>
                  <a:lnTo>
                    <a:pt x="277479" y="305532"/>
                  </a:lnTo>
                  <a:lnTo>
                    <a:pt x="284562" y="307484"/>
                  </a:lnTo>
                  <a:lnTo>
                    <a:pt x="287078" y="309997"/>
                  </a:lnTo>
                  <a:lnTo>
                    <a:pt x="289220" y="317462"/>
                  </a:lnTo>
                  <a:lnTo>
                    <a:pt x="284011" y="322899"/>
                  </a:lnTo>
                  <a:lnTo>
                    <a:pt x="279180" y="322944"/>
                  </a:lnTo>
                  <a:close/>
                </a:path>
                <a:path w="2224405" h="1250315">
                  <a:moveTo>
                    <a:pt x="1044939" y="301433"/>
                  </a:moveTo>
                  <a:lnTo>
                    <a:pt x="1040974" y="297783"/>
                  </a:lnTo>
                  <a:lnTo>
                    <a:pt x="1041319" y="289362"/>
                  </a:lnTo>
                  <a:lnTo>
                    <a:pt x="1046006" y="285046"/>
                  </a:lnTo>
                  <a:lnTo>
                    <a:pt x="1053822" y="285053"/>
                  </a:lnTo>
                  <a:lnTo>
                    <a:pt x="1057532" y="288629"/>
                  </a:lnTo>
                  <a:lnTo>
                    <a:pt x="1058218" y="296826"/>
                  </a:lnTo>
                  <a:lnTo>
                    <a:pt x="1054157" y="301403"/>
                  </a:lnTo>
                  <a:lnTo>
                    <a:pt x="1044939" y="301433"/>
                  </a:lnTo>
                  <a:close/>
                </a:path>
                <a:path w="2224405" h="1250315">
                  <a:moveTo>
                    <a:pt x="1179242" y="301912"/>
                  </a:moveTo>
                  <a:lnTo>
                    <a:pt x="1173987" y="297455"/>
                  </a:lnTo>
                  <a:lnTo>
                    <a:pt x="1174397" y="287926"/>
                  </a:lnTo>
                  <a:lnTo>
                    <a:pt x="1181541" y="282616"/>
                  </a:lnTo>
                  <a:lnTo>
                    <a:pt x="1188953" y="288187"/>
                  </a:lnTo>
                  <a:lnTo>
                    <a:pt x="1190977" y="290147"/>
                  </a:lnTo>
                  <a:lnTo>
                    <a:pt x="1191068" y="292541"/>
                  </a:lnTo>
                  <a:lnTo>
                    <a:pt x="1190999" y="296392"/>
                  </a:lnTo>
                  <a:lnTo>
                    <a:pt x="1187744" y="299601"/>
                  </a:lnTo>
                  <a:lnTo>
                    <a:pt x="1179242" y="301912"/>
                  </a:lnTo>
                  <a:close/>
                </a:path>
                <a:path w="2224405" h="1250315">
                  <a:moveTo>
                    <a:pt x="1487255" y="302151"/>
                  </a:moveTo>
                  <a:lnTo>
                    <a:pt x="1482253" y="297492"/>
                  </a:lnTo>
                  <a:lnTo>
                    <a:pt x="1482081" y="289085"/>
                  </a:lnTo>
                  <a:lnTo>
                    <a:pt x="1486598" y="284372"/>
                  </a:lnTo>
                  <a:lnTo>
                    <a:pt x="1493405" y="283984"/>
                  </a:lnTo>
                  <a:lnTo>
                    <a:pt x="1498175" y="288509"/>
                  </a:lnTo>
                  <a:lnTo>
                    <a:pt x="1499123" y="295547"/>
                  </a:lnTo>
                  <a:lnTo>
                    <a:pt x="1495316" y="300222"/>
                  </a:lnTo>
                  <a:lnTo>
                    <a:pt x="1487255" y="302151"/>
                  </a:lnTo>
                  <a:close/>
                </a:path>
                <a:path w="2224405" h="1250315">
                  <a:moveTo>
                    <a:pt x="1535636" y="284261"/>
                  </a:moveTo>
                  <a:lnTo>
                    <a:pt x="1534386" y="284261"/>
                  </a:lnTo>
                  <a:lnTo>
                    <a:pt x="1534969" y="284201"/>
                  </a:lnTo>
                  <a:lnTo>
                    <a:pt x="1535636" y="284261"/>
                  </a:lnTo>
                  <a:close/>
                </a:path>
                <a:path w="2224405" h="1250315">
                  <a:moveTo>
                    <a:pt x="1531789" y="300260"/>
                  </a:moveTo>
                  <a:lnTo>
                    <a:pt x="1527840" y="297320"/>
                  </a:lnTo>
                  <a:lnTo>
                    <a:pt x="1525421" y="290319"/>
                  </a:lnTo>
                  <a:lnTo>
                    <a:pt x="1528915" y="285637"/>
                  </a:lnTo>
                  <a:lnTo>
                    <a:pt x="1533782" y="284216"/>
                  </a:lnTo>
                  <a:lnTo>
                    <a:pt x="1534386" y="284261"/>
                  </a:lnTo>
                  <a:lnTo>
                    <a:pt x="1535636" y="284261"/>
                  </a:lnTo>
                  <a:lnTo>
                    <a:pt x="1537969" y="284470"/>
                  </a:lnTo>
                  <a:lnTo>
                    <a:pt x="1541320" y="287657"/>
                  </a:lnTo>
                  <a:lnTo>
                    <a:pt x="1542829" y="294440"/>
                  </a:lnTo>
                  <a:lnTo>
                    <a:pt x="1541254" y="296969"/>
                  </a:lnTo>
                  <a:lnTo>
                    <a:pt x="1538342" y="299766"/>
                  </a:lnTo>
                  <a:lnTo>
                    <a:pt x="1536954" y="300087"/>
                  </a:lnTo>
                  <a:lnTo>
                    <a:pt x="1531789" y="300260"/>
                  </a:lnTo>
                  <a:close/>
                </a:path>
                <a:path w="2224405" h="1250315">
                  <a:moveTo>
                    <a:pt x="1714000" y="301756"/>
                  </a:moveTo>
                  <a:lnTo>
                    <a:pt x="1706327" y="301314"/>
                  </a:lnTo>
                  <a:lnTo>
                    <a:pt x="1702109" y="297050"/>
                  </a:lnTo>
                  <a:lnTo>
                    <a:pt x="1702594" y="289286"/>
                  </a:lnTo>
                  <a:lnTo>
                    <a:pt x="1706551" y="284530"/>
                  </a:lnTo>
                  <a:lnTo>
                    <a:pt x="1714425" y="284650"/>
                  </a:lnTo>
                  <a:lnTo>
                    <a:pt x="1719329" y="289638"/>
                  </a:lnTo>
                  <a:lnTo>
                    <a:pt x="1718008" y="297985"/>
                  </a:lnTo>
                  <a:lnTo>
                    <a:pt x="1714000" y="301756"/>
                  </a:lnTo>
                  <a:close/>
                </a:path>
                <a:path w="2224405" h="1250315">
                  <a:moveTo>
                    <a:pt x="633093" y="411636"/>
                  </a:moveTo>
                  <a:lnTo>
                    <a:pt x="626308" y="409227"/>
                  </a:lnTo>
                  <a:lnTo>
                    <a:pt x="623792" y="406146"/>
                  </a:lnTo>
                  <a:lnTo>
                    <a:pt x="623941" y="400985"/>
                  </a:lnTo>
                  <a:lnTo>
                    <a:pt x="624860" y="398756"/>
                  </a:lnTo>
                  <a:lnTo>
                    <a:pt x="628621" y="396497"/>
                  </a:lnTo>
                  <a:lnTo>
                    <a:pt x="630278" y="395809"/>
                  </a:lnTo>
                  <a:lnTo>
                    <a:pt x="631518" y="395196"/>
                  </a:lnTo>
                  <a:lnTo>
                    <a:pt x="635542" y="395091"/>
                  </a:lnTo>
                  <a:lnTo>
                    <a:pt x="640372" y="399204"/>
                  </a:lnTo>
                  <a:lnTo>
                    <a:pt x="640849" y="403991"/>
                  </a:lnTo>
                  <a:lnTo>
                    <a:pt x="640528" y="405330"/>
                  </a:lnTo>
                  <a:lnTo>
                    <a:pt x="637527" y="410124"/>
                  </a:lnTo>
                  <a:lnTo>
                    <a:pt x="633093" y="411636"/>
                  </a:lnTo>
                  <a:close/>
                </a:path>
                <a:path w="2224405" h="1250315">
                  <a:moveTo>
                    <a:pt x="1379518" y="412578"/>
                  </a:moveTo>
                  <a:lnTo>
                    <a:pt x="1376241" y="411171"/>
                  </a:lnTo>
                  <a:lnTo>
                    <a:pt x="1373292" y="406295"/>
                  </a:lnTo>
                  <a:lnTo>
                    <a:pt x="1372844" y="404051"/>
                  </a:lnTo>
                  <a:lnTo>
                    <a:pt x="1373852" y="398172"/>
                  </a:lnTo>
                  <a:lnTo>
                    <a:pt x="1376248" y="396639"/>
                  </a:lnTo>
                  <a:lnTo>
                    <a:pt x="1381891" y="394425"/>
                  </a:lnTo>
                  <a:lnTo>
                    <a:pt x="1383921" y="396048"/>
                  </a:lnTo>
                  <a:lnTo>
                    <a:pt x="1387191" y="399182"/>
                  </a:lnTo>
                  <a:lnTo>
                    <a:pt x="1388161" y="401471"/>
                  </a:lnTo>
                  <a:lnTo>
                    <a:pt x="1389207" y="403101"/>
                  </a:lnTo>
                  <a:lnTo>
                    <a:pt x="1388654" y="404821"/>
                  </a:lnTo>
                  <a:lnTo>
                    <a:pt x="1388578" y="406295"/>
                  </a:lnTo>
                  <a:lnTo>
                    <a:pt x="1386199" y="408584"/>
                  </a:lnTo>
                  <a:lnTo>
                    <a:pt x="1384317" y="410124"/>
                  </a:lnTo>
                  <a:lnTo>
                    <a:pt x="1379518" y="412578"/>
                  </a:lnTo>
                  <a:close/>
                </a:path>
                <a:path w="2224405" h="1250315">
                  <a:moveTo>
                    <a:pt x="1775635" y="410776"/>
                  </a:moveTo>
                  <a:lnTo>
                    <a:pt x="1774598" y="410274"/>
                  </a:lnTo>
                  <a:lnTo>
                    <a:pt x="1772299" y="409533"/>
                  </a:lnTo>
                  <a:lnTo>
                    <a:pt x="1768365" y="406684"/>
                  </a:lnTo>
                  <a:lnTo>
                    <a:pt x="1767834" y="404320"/>
                  </a:lnTo>
                  <a:lnTo>
                    <a:pt x="1769141" y="398487"/>
                  </a:lnTo>
                  <a:lnTo>
                    <a:pt x="1771372" y="396288"/>
                  </a:lnTo>
                  <a:lnTo>
                    <a:pt x="1777180" y="393969"/>
                  </a:lnTo>
                  <a:lnTo>
                    <a:pt x="1779950" y="395675"/>
                  </a:lnTo>
                  <a:lnTo>
                    <a:pt x="1784794" y="400372"/>
                  </a:lnTo>
                  <a:lnTo>
                    <a:pt x="1785347" y="403236"/>
                  </a:lnTo>
                  <a:lnTo>
                    <a:pt x="1782585" y="408965"/>
                  </a:lnTo>
                  <a:lnTo>
                    <a:pt x="1780271" y="410528"/>
                  </a:lnTo>
                  <a:lnTo>
                    <a:pt x="1775635" y="410776"/>
                  </a:lnTo>
                  <a:close/>
                </a:path>
                <a:path w="2224405" h="1250315">
                  <a:moveTo>
                    <a:pt x="1949195" y="411964"/>
                  </a:moveTo>
                  <a:lnTo>
                    <a:pt x="1944963" y="408345"/>
                  </a:lnTo>
                  <a:lnTo>
                    <a:pt x="1943746" y="400042"/>
                  </a:lnTo>
                  <a:lnTo>
                    <a:pt x="1946814" y="395622"/>
                  </a:lnTo>
                  <a:lnTo>
                    <a:pt x="1955100" y="394112"/>
                  </a:lnTo>
                  <a:lnTo>
                    <a:pt x="1961109" y="399025"/>
                  </a:lnTo>
                  <a:lnTo>
                    <a:pt x="1961034" y="407028"/>
                  </a:lnTo>
                  <a:lnTo>
                    <a:pt x="1956779" y="411643"/>
                  </a:lnTo>
                  <a:lnTo>
                    <a:pt x="1949195" y="411964"/>
                  </a:lnTo>
                  <a:close/>
                </a:path>
                <a:path w="2224405" h="1250315">
                  <a:moveTo>
                    <a:pt x="2045429" y="412578"/>
                  </a:moveTo>
                  <a:lnTo>
                    <a:pt x="2036740" y="410895"/>
                  </a:lnTo>
                  <a:lnTo>
                    <a:pt x="2034023" y="408569"/>
                  </a:lnTo>
                  <a:lnTo>
                    <a:pt x="2032739" y="403244"/>
                  </a:lnTo>
                  <a:lnTo>
                    <a:pt x="2033157" y="401149"/>
                  </a:lnTo>
                  <a:lnTo>
                    <a:pt x="2035762" y="396729"/>
                  </a:lnTo>
                  <a:lnTo>
                    <a:pt x="2040189" y="395128"/>
                  </a:lnTo>
                  <a:lnTo>
                    <a:pt x="2046997" y="396811"/>
                  </a:lnTo>
                  <a:lnTo>
                    <a:pt x="2049474" y="399593"/>
                  </a:lnTo>
                  <a:lnTo>
                    <a:pt x="2050491" y="408061"/>
                  </a:lnTo>
                  <a:lnTo>
                    <a:pt x="2045429" y="412578"/>
                  </a:lnTo>
                  <a:close/>
                </a:path>
                <a:path w="2224405" h="1250315">
                  <a:moveTo>
                    <a:pt x="1911141" y="1207656"/>
                  </a:moveTo>
                  <a:lnTo>
                    <a:pt x="1903033" y="1204058"/>
                  </a:lnTo>
                  <a:lnTo>
                    <a:pt x="1901048" y="1201066"/>
                  </a:lnTo>
                  <a:lnTo>
                    <a:pt x="1900354" y="1196197"/>
                  </a:lnTo>
                  <a:lnTo>
                    <a:pt x="1900817" y="1194866"/>
                  </a:lnTo>
                  <a:lnTo>
                    <a:pt x="1903124" y="1190797"/>
                  </a:lnTo>
                  <a:lnTo>
                    <a:pt x="1907751" y="1188755"/>
                  </a:lnTo>
                  <a:lnTo>
                    <a:pt x="1914611" y="1191021"/>
                  </a:lnTo>
                  <a:lnTo>
                    <a:pt x="1917649" y="1195306"/>
                  </a:lnTo>
                  <a:lnTo>
                    <a:pt x="1916754" y="1204177"/>
                  </a:lnTo>
                  <a:lnTo>
                    <a:pt x="1911141" y="1207656"/>
                  </a:lnTo>
                  <a:close/>
                </a:path>
                <a:path w="2224405" h="1250315">
                  <a:moveTo>
                    <a:pt x="262027" y="434021"/>
                  </a:moveTo>
                  <a:lnTo>
                    <a:pt x="253875" y="433939"/>
                  </a:lnTo>
                  <a:lnTo>
                    <a:pt x="250068" y="430162"/>
                  </a:lnTo>
                  <a:lnTo>
                    <a:pt x="249247" y="421651"/>
                  </a:lnTo>
                  <a:lnTo>
                    <a:pt x="255182" y="416153"/>
                  </a:lnTo>
                  <a:lnTo>
                    <a:pt x="262855" y="417664"/>
                  </a:lnTo>
                  <a:lnTo>
                    <a:pt x="266715" y="422540"/>
                  </a:lnTo>
                  <a:lnTo>
                    <a:pt x="266281" y="430169"/>
                  </a:lnTo>
                  <a:lnTo>
                    <a:pt x="262027" y="434021"/>
                  </a:lnTo>
                  <a:close/>
                </a:path>
                <a:path w="2224405" h="1250315">
                  <a:moveTo>
                    <a:pt x="342816" y="433565"/>
                  </a:moveTo>
                  <a:lnTo>
                    <a:pt x="338024" y="430977"/>
                  </a:lnTo>
                  <a:lnTo>
                    <a:pt x="336661" y="426549"/>
                  </a:lnTo>
                  <a:lnTo>
                    <a:pt x="336665" y="425906"/>
                  </a:lnTo>
                  <a:lnTo>
                    <a:pt x="336785" y="424141"/>
                  </a:lnTo>
                  <a:lnTo>
                    <a:pt x="338927" y="420910"/>
                  </a:lnTo>
                  <a:lnTo>
                    <a:pt x="340950" y="419354"/>
                  </a:lnTo>
                  <a:lnTo>
                    <a:pt x="345869" y="416161"/>
                  </a:lnTo>
                  <a:lnTo>
                    <a:pt x="348608" y="416527"/>
                  </a:lnTo>
                  <a:lnTo>
                    <a:pt x="352663" y="420910"/>
                  </a:lnTo>
                  <a:lnTo>
                    <a:pt x="353774" y="423034"/>
                  </a:lnTo>
                  <a:lnTo>
                    <a:pt x="354797" y="424530"/>
                  </a:lnTo>
                  <a:lnTo>
                    <a:pt x="354543" y="425906"/>
                  </a:lnTo>
                  <a:lnTo>
                    <a:pt x="354543" y="426549"/>
                  </a:lnTo>
                  <a:lnTo>
                    <a:pt x="352722" y="430738"/>
                  </a:lnTo>
                  <a:lnTo>
                    <a:pt x="349863" y="432742"/>
                  </a:lnTo>
                  <a:lnTo>
                    <a:pt x="342816" y="433565"/>
                  </a:lnTo>
                  <a:close/>
                </a:path>
                <a:path w="2224405" h="1250315">
                  <a:moveTo>
                    <a:pt x="1420954" y="367544"/>
                  </a:moveTo>
                  <a:lnTo>
                    <a:pt x="1416288" y="362914"/>
                  </a:lnTo>
                  <a:lnTo>
                    <a:pt x="1416266" y="355660"/>
                  </a:lnTo>
                  <a:lnTo>
                    <a:pt x="1421342" y="350873"/>
                  </a:lnTo>
                  <a:lnTo>
                    <a:pt x="1428665" y="350903"/>
                  </a:lnTo>
                  <a:lnTo>
                    <a:pt x="1433465" y="355690"/>
                  </a:lnTo>
                  <a:lnTo>
                    <a:pt x="1433286" y="362854"/>
                  </a:lnTo>
                  <a:lnTo>
                    <a:pt x="1428568" y="367237"/>
                  </a:lnTo>
                  <a:lnTo>
                    <a:pt x="1420954" y="367544"/>
                  </a:lnTo>
                  <a:close/>
                </a:path>
                <a:path w="2224405" h="1250315">
                  <a:moveTo>
                    <a:pt x="1601919" y="368868"/>
                  </a:moveTo>
                  <a:lnTo>
                    <a:pt x="1593319" y="365831"/>
                  </a:lnTo>
                  <a:lnTo>
                    <a:pt x="1590968" y="360685"/>
                  </a:lnTo>
                  <a:lnTo>
                    <a:pt x="1594014" y="353116"/>
                  </a:lnTo>
                  <a:lnTo>
                    <a:pt x="1599978" y="349795"/>
                  </a:lnTo>
                  <a:lnTo>
                    <a:pt x="1606636" y="352758"/>
                  </a:lnTo>
                  <a:lnTo>
                    <a:pt x="1609846" y="358105"/>
                  </a:lnTo>
                  <a:lnTo>
                    <a:pt x="1607592" y="365936"/>
                  </a:lnTo>
                  <a:lnTo>
                    <a:pt x="1601919" y="368868"/>
                  </a:lnTo>
                  <a:close/>
                </a:path>
                <a:path w="2224405" h="1250315">
                  <a:moveTo>
                    <a:pt x="1647878" y="367776"/>
                  </a:moveTo>
                  <a:lnTo>
                    <a:pt x="1638592" y="367320"/>
                  </a:lnTo>
                  <a:lnTo>
                    <a:pt x="1635472" y="363573"/>
                  </a:lnTo>
                  <a:lnTo>
                    <a:pt x="1636495" y="355166"/>
                  </a:lnTo>
                  <a:lnTo>
                    <a:pt x="1640443" y="351419"/>
                  </a:lnTo>
                  <a:lnTo>
                    <a:pt x="1647774" y="350843"/>
                  </a:lnTo>
                  <a:lnTo>
                    <a:pt x="1652835" y="355660"/>
                  </a:lnTo>
                  <a:lnTo>
                    <a:pt x="1652686" y="363587"/>
                  </a:lnTo>
                  <a:lnTo>
                    <a:pt x="1647878" y="367776"/>
                  </a:lnTo>
                  <a:close/>
                </a:path>
                <a:path w="2224405" h="1250315">
                  <a:moveTo>
                    <a:pt x="1044782" y="345846"/>
                  </a:moveTo>
                  <a:lnTo>
                    <a:pt x="1042012" y="343071"/>
                  </a:lnTo>
                  <a:lnTo>
                    <a:pt x="1041162" y="333071"/>
                  </a:lnTo>
                  <a:lnTo>
                    <a:pt x="1043886" y="329758"/>
                  </a:lnTo>
                  <a:lnTo>
                    <a:pt x="1050947" y="329968"/>
                  </a:lnTo>
                  <a:lnTo>
                    <a:pt x="1053284" y="330693"/>
                  </a:lnTo>
                  <a:lnTo>
                    <a:pt x="1057203" y="332144"/>
                  </a:lnTo>
                  <a:lnTo>
                    <a:pt x="1058927" y="335540"/>
                  </a:lnTo>
                  <a:lnTo>
                    <a:pt x="1058830" y="342106"/>
                  </a:lnTo>
                  <a:lnTo>
                    <a:pt x="1054732" y="345756"/>
                  </a:lnTo>
                  <a:lnTo>
                    <a:pt x="1044782" y="345846"/>
                  </a:lnTo>
                  <a:close/>
                </a:path>
                <a:path w="2224405" h="1250315">
                  <a:moveTo>
                    <a:pt x="760507" y="368195"/>
                  </a:moveTo>
                  <a:lnTo>
                    <a:pt x="755811" y="363603"/>
                  </a:lnTo>
                  <a:lnTo>
                    <a:pt x="756117" y="355166"/>
                  </a:lnTo>
                  <a:lnTo>
                    <a:pt x="760947" y="350820"/>
                  </a:lnTo>
                  <a:lnTo>
                    <a:pt x="768427" y="351022"/>
                  </a:lnTo>
                  <a:lnTo>
                    <a:pt x="772950" y="355569"/>
                  </a:lnTo>
                  <a:lnTo>
                    <a:pt x="772950" y="363303"/>
                  </a:lnTo>
                  <a:lnTo>
                    <a:pt x="769293" y="367260"/>
                  </a:lnTo>
                  <a:lnTo>
                    <a:pt x="760507" y="368195"/>
                  </a:lnTo>
                  <a:close/>
                </a:path>
                <a:path w="2224405" h="1250315">
                  <a:moveTo>
                    <a:pt x="657084" y="389803"/>
                  </a:moveTo>
                  <a:lnTo>
                    <a:pt x="649201" y="388823"/>
                  </a:lnTo>
                  <a:lnTo>
                    <a:pt x="645425" y="384993"/>
                  </a:lnTo>
                  <a:lnTo>
                    <a:pt x="645373" y="376325"/>
                  </a:lnTo>
                  <a:lnTo>
                    <a:pt x="650299" y="371725"/>
                  </a:lnTo>
                  <a:lnTo>
                    <a:pt x="658570" y="373244"/>
                  </a:lnTo>
                  <a:lnTo>
                    <a:pt x="662078" y="377739"/>
                  </a:lnTo>
                  <a:lnTo>
                    <a:pt x="661235" y="385861"/>
                  </a:lnTo>
                  <a:lnTo>
                    <a:pt x="657084" y="389803"/>
                  </a:lnTo>
                  <a:close/>
                </a:path>
                <a:path w="2224405" h="1250315">
                  <a:moveTo>
                    <a:pt x="826016" y="389871"/>
                  </a:moveTo>
                  <a:lnTo>
                    <a:pt x="821470" y="385278"/>
                  </a:lnTo>
                  <a:lnTo>
                    <a:pt x="822060" y="377768"/>
                  </a:lnTo>
                  <a:lnTo>
                    <a:pt x="825807" y="373774"/>
                  </a:lnTo>
                  <a:lnTo>
                    <a:pt x="833250" y="371920"/>
                  </a:lnTo>
                  <a:lnTo>
                    <a:pt x="837653" y="375734"/>
                  </a:lnTo>
                  <a:lnTo>
                    <a:pt x="839975" y="384492"/>
                  </a:lnTo>
                  <a:lnTo>
                    <a:pt x="833899" y="389571"/>
                  </a:lnTo>
                  <a:lnTo>
                    <a:pt x="829831" y="389579"/>
                  </a:lnTo>
                  <a:lnTo>
                    <a:pt x="826016" y="389871"/>
                  </a:lnTo>
                  <a:close/>
                </a:path>
                <a:path w="2224405" h="1250315">
                  <a:moveTo>
                    <a:pt x="1048947" y="390447"/>
                  </a:moveTo>
                  <a:lnTo>
                    <a:pt x="1039168" y="382077"/>
                  </a:lnTo>
                  <a:lnTo>
                    <a:pt x="1042804" y="375443"/>
                  </a:lnTo>
                  <a:lnTo>
                    <a:pt x="1049156" y="372593"/>
                  </a:lnTo>
                  <a:lnTo>
                    <a:pt x="1050604" y="372892"/>
                  </a:lnTo>
                  <a:lnTo>
                    <a:pt x="1054695" y="374261"/>
                  </a:lnTo>
                  <a:lnTo>
                    <a:pt x="1056890" y="376302"/>
                  </a:lnTo>
                  <a:lnTo>
                    <a:pt x="1058248" y="380371"/>
                  </a:lnTo>
                  <a:lnTo>
                    <a:pt x="1057957" y="381620"/>
                  </a:lnTo>
                  <a:lnTo>
                    <a:pt x="1057957" y="382899"/>
                  </a:lnTo>
                  <a:lnTo>
                    <a:pt x="1057471" y="383842"/>
                  </a:lnTo>
                  <a:lnTo>
                    <a:pt x="1057046" y="385001"/>
                  </a:lnTo>
                  <a:lnTo>
                    <a:pt x="1053441" y="389885"/>
                  </a:lnTo>
                  <a:lnTo>
                    <a:pt x="1048947" y="390447"/>
                  </a:lnTo>
                  <a:close/>
                </a:path>
                <a:path w="2224405" h="1250315">
                  <a:moveTo>
                    <a:pt x="1222865" y="389608"/>
                  </a:moveTo>
                  <a:lnTo>
                    <a:pt x="1218252" y="385853"/>
                  </a:lnTo>
                  <a:lnTo>
                    <a:pt x="1217446" y="377380"/>
                  </a:lnTo>
                  <a:lnTo>
                    <a:pt x="1220470" y="372862"/>
                  </a:lnTo>
                  <a:lnTo>
                    <a:pt x="1228598" y="371635"/>
                  </a:lnTo>
                  <a:lnTo>
                    <a:pt x="1235167" y="376512"/>
                  </a:lnTo>
                  <a:lnTo>
                    <a:pt x="1234659" y="384201"/>
                  </a:lnTo>
                  <a:lnTo>
                    <a:pt x="1231174" y="389138"/>
                  </a:lnTo>
                  <a:lnTo>
                    <a:pt x="1226934" y="389317"/>
                  </a:lnTo>
                  <a:lnTo>
                    <a:pt x="1222865" y="389608"/>
                  </a:lnTo>
                  <a:close/>
                </a:path>
                <a:path w="2224405" h="1250315">
                  <a:moveTo>
                    <a:pt x="1404681" y="390483"/>
                  </a:moveTo>
                  <a:lnTo>
                    <a:pt x="1396925" y="388524"/>
                  </a:lnTo>
                  <a:lnTo>
                    <a:pt x="1393745" y="383708"/>
                  </a:lnTo>
                  <a:lnTo>
                    <a:pt x="1394813" y="375884"/>
                  </a:lnTo>
                  <a:lnTo>
                    <a:pt x="1399635" y="372009"/>
                  </a:lnTo>
                  <a:lnTo>
                    <a:pt x="1407197" y="374074"/>
                  </a:lnTo>
                  <a:lnTo>
                    <a:pt x="1410914" y="378270"/>
                  </a:lnTo>
                  <a:lnTo>
                    <a:pt x="1410145" y="386175"/>
                  </a:lnTo>
                  <a:lnTo>
                    <a:pt x="1404681" y="390483"/>
                  </a:lnTo>
                  <a:close/>
                </a:path>
                <a:path w="2224405" h="1250315">
                  <a:moveTo>
                    <a:pt x="1619700" y="390080"/>
                  </a:moveTo>
                  <a:lnTo>
                    <a:pt x="1615572" y="386310"/>
                  </a:lnTo>
                  <a:lnTo>
                    <a:pt x="1615018" y="377588"/>
                  </a:lnTo>
                  <a:lnTo>
                    <a:pt x="1618662" y="373169"/>
                  </a:lnTo>
                  <a:lnTo>
                    <a:pt x="1626298" y="373117"/>
                  </a:lnTo>
                  <a:lnTo>
                    <a:pt x="1631008" y="377245"/>
                  </a:lnTo>
                  <a:lnTo>
                    <a:pt x="1631755" y="384455"/>
                  </a:lnTo>
                  <a:lnTo>
                    <a:pt x="1627619" y="389137"/>
                  </a:lnTo>
                  <a:lnTo>
                    <a:pt x="1619700" y="390080"/>
                  </a:lnTo>
                  <a:close/>
                </a:path>
                <a:path w="2224405" h="1250315">
                  <a:moveTo>
                    <a:pt x="1758146" y="389212"/>
                  </a:moveTo>
                  <a:lnTo>
                    <a:pt x="1750188" y="389062"/>
                  </a:lnTo>
                  <a:lnTo>
                    <a:pt x="1746068" y="385158"/>
                  </a:lnTo>
                  <a:lnTo>
                    <a:pt x="1746284" y="376782"/>
                  </a:lnTo>
                  <a:lnTo>
                    <a:pt x="1751434" y="371830"/>
                  </a:lnTo>
                  <a:lnTo>
                    <a:pt x="1759407" y="373221"/>
                  </a:lnTo>
                  <a:lnTo>
                    <a:pt x="1763207" y="377783"/>
                  </a:lnTo>
                  <a:lnTo>
                    <a:pt x="1762034" y="385532"/>
                  </a:lnTo>
                  <a:lnTo>
                    <a:pt x="1758146" y="389212"/>
                  </a:lnTo>
                  <a:close/>
                </a:path>
                <a:path w="2224405" h="1250315">
                  <a:moveTo>
                    <a:pt x="2109669" y="389901"/>
                  </a:moveTo>
                  <a:lnTo>
                    <a:pt x="2102429" y="389362"/>
                  </a:lnTo>
                  <a:lnTo>
                    <a:pt x="2099488" y="386969"/>
                  </a:lnTo>
                  <a:lnTo>
                    <a:pt x="2097755" y="380177"/>
                  </a:lnTo>
                  <a:lnTo>
                    <a:pt x="2099062" y="377035"/>
                  </a:lnTo>
                  <a:lnTo>
                    <a:pt x="2105348" y="371770"/>
                  </a:lnTo>
                  <a:lnTo>
                    <a:pt x="2108975" y="371711"/>
                  </a:lnTo>
                  <a:lnTo>
                    <a:pt x="2113760" y="377035"/>
                  </a:lnTo>
                  <a:lnTo>
                    <a:pt x="2115746" y="379340"/>
                  </a:lnTo>
                  <a:lnTo>
                    <a:pt x="2114969" y="382002"/>
                  </a:lnTo>
                  <a:lnTo>
                    <a:pt x="2112827" y="387626"/>
                  </a:lnTo>
                  <a:lnTo>
                    <a:pt x="2109669" y="389901"/>
                  </a:lnTo>
                  <a:close/>
                </a:path>
                <a:path w="2224405" h="1250315">
                  <a:moveTo>
                    <a:pt x="635489" y="896811"/>
                  </a:moveTo>
                  <a:lnTo>
                    <a:pt x="628025" y="896661"/>
                  </a:lnTo>
                  <a:lnTo>
                    <a:pt x="623598" y="892704"/>
                  </a:lnTo>
                  <a:lnTo>
                    <a:pt x="623366" y="884469"/>
                  </a:lnTo>
                  <a:lnTo>
                    <a:pt x="628249" y="879353"/>
                  </a:lnTo>
                  <a:lnTo>
                    <a:pt x="635884" y="880161"/>
                  </a:lnTo>
                  <a:lnTo>
                    <a:pt x="640207" y="884956"/>
                  </a:lnTo>
                  <a:lnTo>
                    <a:pt x="640192" y="892039"/>
                  </a:lnTo>
                  <a:lnTo>
                    <a:pt x="635489" y="896811"/>
                  </a:lnTo>
                  <a:close/>
                </a:path>
                <a:path w="2224405" h="1250315">
                  <a:moveTo>
                    <a:pt x="584155" y="897469"/>
                  </a:moveTo>
                  <a:lnTo>
                    <a:pt x="579475" y="892562"/>
                  </a:lnTo>
                  <a:lnTo>
                    <a:pt x="579803" y="884051"/>
                  </a:lnTo>
                  <a:lnTo>
                    <a:pt x="584468" y="879585"/>
                  </a:lnTo>
                  <a:lnTo>
                    <a:pt x="591425" y="879862"/>
                  </a:lnTo>
                  <a:lnTo>
                    <a:pt x="596121" y="884768"/>
                  </a:lnTo>
                  <a:lnTo>
                    <a:pt x="596345" y="891889"/>
                  </a:lnTo>
                  <a:lnTo>
                    <a:pt x="592097" y="896705"/>
                  </a:lnTo>
                  <a:lnTo>
                    <a:pt x="584155" y="897469"/>
                  </a:lnTo>
                  <a:close/>
                </a:path>
                <a:path w="2224405" h="1250315">
                  <a:moveTo>
                    <a:pt x="409513" y="897723"/>
                  </a:moveTo>
                  <a:lnTo>
                    <a:pt x="404922" y="894806"/>
                  </a:lnTo>
                  <a:lnTo>
                    <a:pt x="402347" y="886953"/>
                  </a:lnTo>
                  <a:lnTo>
                    <a:pt x="405243" y="881403"/>
                  </a:lnTo>
                  <a:lnTo>
                    <a:pt x="412894" y="878994"/>
                  </a:lnTo>
                  <a:lnTo>
                    <a:pt x="419777" y="883318"/>
                  </a:lnTo>
                  <a:lnTo>
                    <a:pt x="420643" y="890925"/>
                  </a:lnTo>
                  <a:lnTo>
                    <a:pt x="416962" y="896010"/>
                  </a:lnTo>
                  <a:lnTo>
                    <a:pt x="409513" y="897723"/>
                  </a:lnTo>
                  <a:close/>
                </a:path>
                <a:path w="2224405" h="1250315">
                  <a:moveTo>
                    <a:pt x="107352" y="720147"/>
                  </a:moveTo>
                  <a:lnTo>
                    <a:pt x="98895" y="719743"/>
                  </a:lnTo>
                  <a:lnTo>
                    <a:pt x="94946" y="715075"/>
                  </a:lnTo>
                  <a:lnTo>
                    <a:pt x="95656" y="707327"/>
                  </a:lnTo>
                  <a:lnTo>
                    <a:pt x="100261" y="703168"/>
                  </a:lnTo>
                  <a:lnTo>
                    <a:pt x="107308" y="703317"/>
                  </a:lnTo>
                  <a:lnTo>
                    <a:pt x="110898" y="706819"/>
                  </a:lnTo>
                  <a:lnTo>
                    <a:pt x="111816" y="715121"/>
                  </a:lnTo>
                  <a:lnTo>
                    <a:pt x="107352" y="720147"/>
                  </a:lnTo>
                  <a:close/>
                </a:path>
                <a:path w="2224405" h="1250315">
                  <a:moveTo>
                    <a:pt x="1978575" y="697589"/>
                  </a:moveTo>
                  <a:lnTo>
                    <a:pt x="1970925" y="697334"/>
                  </a:lnTo>
                  <a:lnTo>
                    <a:pt x="1967595" y="694687"/>
                  </a:lnTo>
                  <a:lnTo>
                    <a:pt x="1965886" y="687686"/>
                  </a:lnTo>
                  <a:lnTo>
                    <a:pt x="1967678" y="685337"/>
                  </a:lnTo>
                  <a:lnTo>
                    <a:pt x="1972067" y="681627"/>
                  </a:lnTo>
                  <a:lnTo>
                    <a:pt x="1974373" y="680865"/>
                  </a:lnTo>
                  <a:lnTo>
                    <a:pt x="1978740" y="683423"/>
                  </a:lnTo>
                  <a:lnTo>
                    <a:pt x="1980629" y="684964"/>
                  </a:lnTo>
                  <a:lnTo>
                    <a:pt x="1983047" y="687364"/>
                  </a:lnTo>
                  <a:lnTo>
                    <a:pt x="1983092" y="688793"/>
                  </a:lnTo>
                  <a:lnTo>
                    <a:pt x="1983450" y="689914"/>
                  </a:lnTo>
                  <a:lnTo>
                    <a:pt x="1982958" y="693879"/>
                  </a:lnTo>
                  <a:lnTo>
                    <a:pt x="1978575" y="697589"/>
                  </a:lnTo>
                  <a:close/>
                </a:path>
                <a:path w="2224405" h="1250315">
                  <a:moveTo>
                    <a:pt x="1647662" y="897140"/>
                  </a:moveTo>
                  <a:lnTo>
                    <a:pt x="1638891" y="896683"/>
                  </a:lnTo>
                  <a:lnTo>
                    <a:pt x="1635510" y="892338"/>
                  </a:lnTo>
                  <a:lnTo>
                    <a:pt x="1636816" y="883901"/>
                  </a:lnTo>
                  <a:lnTo>
                    <a:pt x="1639383" y="881463"/>
                  </a:lnTo>
                  <a:lnTo>
                    <a:pt x="1646616" y="878591"/>
                  </a:lnTo>
                  <a:lnTo>
                    <a:pt x="1653492" y="884066"/>
                  </a:lnTo>
                  <a:lnTo>
                    <a:pt x="1653089" y="892472"/>
                  </a:lnTo>
                  <a:lnTo>
                    <a:pt x="1647662" y="897140"/>
                  </a:lnTo>
                  <a:close/>
                </a:path>
                <a:path w="2224405" h="1250315">
                  <a:moveTo>
                    <a:pt x="1113665" y="896751"/>
                  </a:moveTo>
                  <a:lnTo>
                    <a:pt x="1111336" y="895076"/>
                  </a:lnTo>
                  <a:lnTo>
                    <a:pt x="1107694" y="889974"/>
                  </a:lnTo>
                  <a:lnTo>
                    <a:pt x="1107753" y="886945"/>
                  </a:lnTo>
                  <a:lnTo>
                    <a:pt x="1109992" y="883736"/>
                  </a:lnTo>
                  <a:lnTo>
                    <a:pt x="1110366" y="883266"/>
                  </a:lnTo>
                  <a:lnTo>
                    <a:pt x="1114113" y="879017"/>
                  </a:lnTo>
                  <a:lnTo>
                    <a:pt x="1117965" y="878710"/>
                  </a:lnTo>
                  <a:lnTo>
                    <a:pt x="1125430" y="885278"/>
                  </a:lnTo>
                  <a:lnTo>
                    <a:pt x="1125780" y="888853"/>
                  </a:lnTo>
                  <a:lnTo>
                    <a:pt x="1121272" y="894866"/>
                  </a:lnTo>
                  <a:lnTo>
                    <a:pt x="1119458" y="896309"/>
                  </a:lnTo>
                  <a:lnTo>
                    <a:pt x="1117039" y="896661"/>
                  </a:lnTo>
                  <a:lnTo>
                    <a:pt x="1113665" y="896751"/>
                  </a:lnTo>
                  <a:close/>
                </a:path>
                <a:path w="2224405" h="1250315">
                  <a:moveTo>
                    <a:pt x="1398008" y="699376"/>
                  </a:moveTo>
                  <a:lnTo>
                    <a:pt x="1394238" y="696758"/>
                  </a:lnTo>
                  <a:lnTo>
                    <a:pt x="1393543" y="686930"/>
                  </a:lnTo>
                  <a:lnTo>
                    <a:pt x="1396634" y="683558"/>
                  </a:lnTo>
                  <a:lnTo>
                    <a:pt x="1406539" y="683139"/>
                  </a:lnTo>
                  <a:lnTo>
                    <a:pt x="1410115" y="685502"/>
                  </a:lnTo>
                  <a:lnTo>
                    <a:pt x="1411691" y="693527"/>
                  </a:lnTo>
                  <a:lnTo>
                    <a:pt x="1408167" y="698179"/>
                  </a:lnTo>
                  <a:lnTo>
                    <a:pt x="1398008" y="699376"/>
                  </a:lnTo>
                  <a:close/>
                </a:path>
                <a:path w="2224405" h="1250315">
                  <a:moveTo>
                    <a:pt x="936590" y="897282"/>
                  </a:moveTo>
                  <a:lnTo>
                    <a:pt x="932156" y="893490"/>
                  </a:lnTo>
                  <a:lnTo>
                    <a:pt x="931230" y="884859"/>
                  </a:lnTo>
                  <a:lnTo>
                    <a:pt x="936156" y="879399"/>
                  </a:lnTo>
                  <a:lnTo>
                    <a:pt x="944203" y="880834"/>
                  </a:lnTo>
                  <a:lnTo>
                    <a:pt x="948473" y="885172"/>
                  </a:lnTo>
                  <a:lnTo>
                    <a:pt x="948324" y="892054"/>
                  </a:lnTo>
                  <a:lnTo>
                    <a:pt x="944085" y="896466"/>
                  </a:lnTo>
                  <a:lnTo>
                    <a:pt x="936590" y="897282"/>
                  </a:lnTo>
                  <a:close/>
                </a:path>
                <a:path w="2224405" h="1250315">
                  <a:moveTo>
                    <a:pt x="848246" y="896676"/>
                  </a:moveTo>
                  <a:lnTo>
                    <a:pt x="843857" y="892413"/>
                  </a:lnTo>
                  <a:lnTo>
                    <a:pt x="843984" y="884597"/>
                  </a:lnTo>
                  <a:lnTo>
                    <a:pt x="848597" y="879668"/>
                  </a:lnTo>
                  <a:lnTo>
                    <a:pt x="855546" y="880505"/>
                  </a:lnTo>
                  <a:lnTo>
                    <a:pt x="860286" y="885038"/>
                  </a:lnTo>
                  <a:lnTo>
                    <a:pt x="860547" y="891785"/>
                  </a:lnTo>
                  <a:lnTo>
                    <a:pt x="855994" y="896317"/>
                  </a:lnTo>
                  <a:lnTo>
                    <a:pt x="848246" y="896676"/>
                  </a:lnTo>
                  <a:close/>
                </a:path>
                <a:path w="2224405" h="1250315">
                  <a:moveTo>
                    <a:pt x="767337" y="896152"/>
                  </a:moveTo>
                  <a:lnTo>
                    <a:pt x="760469" y="895801"/>
                  </a:lnTo>
                  <a:lnTo>
                    <a:pt x="757782" y="894447"/>
                  </a:lnTo>
                  <a:lnTo>
                    <a:pt x="755206" y="889511"/>
                  </a:lnTo>
                  <a:lnTo>
                    <a:pt x="755160" y="888313"/>
                  </a:lnTo>
                  <a:lnTo>
                    <a:pt x="755349" y="886774"/>
                  </a:lnTo>
                  <a:lnTo>
                    <a:pt x="758678" y="881993"/>
                  </a:lnTo>
                  <a:lnTo>
                    <a:pt x="761596" y="880281"/>
                  </a:lnTo>
                  <a:lnTo>
                    <a:pt x="768187" y="881036"/>
                  </a:lnTo>
                  <a:lnTo>
                    <a:pt x="771353" y="883168"/>
                  </a:lnTo>
                  <a:lnTo>
                    <a:pt x="772741" y="887701"/>
                  </a:lnTo>
                  <a:lnTo>
                    <a:pt x="772778" y="888313"/>
                  </a:lnTo>
                  <a:lnTo>
                    <a:pt x="772771" y="890154"/>
                  </a:lnTo>
                  <a:lnTo>
                    <a:pt x="771189" y="893804"/>
                  </a:lnTo>
                  <a:lnTo>
                    <a:pt x="767337" y="896152"/>
                  </a:lnTo>
                  <a:close/>
                </a:path>
                <a:path w="2224405" h="1250315">
                  <a:moveTo>
                    <a:pt x="671536" y="897169"/>
                  </a:moveTo>
                  <a:lnTo>
                    <a:pt x="667087" y="892472"/>
                  </a:lnTo>
                  <a:lnTo>
                    <a:pt x="667893" y="883459"/>
                  </a:lnTo>
                  <a:lnTo>
                    <a:pt x="672065" y="879511"/>
                  </a:lnTo>
                  <a:lnTo>
                    <a:pt x="679739" y="880603"/>
                  </a:lnTo>
                  <a:lnTo>
                    <a:pt x="683957" y="884978"/>
                  </a:lnTo>
                  <a:lnTo>
                    <a:pt x="683614" y="892891"/>
                  </a:lnTo>
                  <a:lnTo>
                    <a:pt x="680046" y="896990"/>
                  </a:lnTo>
                  <a:lnTo>
                    <a:pt x="671536" y="897169"/>
                  </a:lnTo>
                  <a:close/>
                </a:path>
                <a:path w="2224405" h="1250315">
                  <a:moveTo>
                    <a:pt x="1310254" y="874469"/>
                  </a:moveTo>
                  <a:lnTo>
                    <a:pt x="1306357" y="870191"/>
                  </a:lnTo>
                  <a:lnTo>
                    <a:pt x="1306618" y="861941"/>
                  </a:lnTo>
                  <a:lnTo>
                    <a:pt x="1311269" y="857350"/>
                  </a:lnTo>
                  <a:lnTo>
                    <a:pt x="1318539" y="858860"/>
                  </a:lnTo>
                  <a:lnTo>
                    <a:pt x="1322764" y="863348"/>
                  </a:lnTo>
                  <a:lnTo>
                    <a:pt x="1322451" y="870333"/>
                  </a:lnTo>
                  <a:lnTo>
                    <a:pt x="1318106" y="874328"/>
                  </a:lnTo>
                  <a:lnTo>
                    <a:pt x="1310254" y="874469"/>
                  </a:lnTo>
                  <a:close/>
                </a:path>
                <a:path w="2224405" h="1250315">
                  <a:moveTo>
                    <a:pt x="1139217" y="875704"/>
                  </a:moveTo>
                  <a:lnTo>
                    <a:pt x="1135731" y="875210"/>
                  </a:lnTo>
                  <a:lnTo>
                    <a:pt x="1130953" y="871029"/>
                  </a:lnTo>
                  <a:lnTo>
                    <a:pt x="1129214" y="868658"/>
                  </a:lnTo>
                  <a:lnTo>
                    <a:pt x="1130983" y="860895"/>
                  </a:lnTo>
                  <a:lnTo>
                    <a:pt x="1135581" y="857229"/>
                  </a:lnTo>
                  <a:lnTo>
                    <a:pt x="1141814" y="859099"/>
                  </a:lnTo>
                  <a:lnTo>
                    <a:pt x="1144389" y="860610"/>
                  </a:lnTo>
                  <a:lnTo>
                    <a:pt x="1146510" y="864305"/>
                  </a:lnTo>
                  <a:lnTo>
                    <a:pt x="1146524" y="865576"/>
                  </a:lnTo>
                  <a:lnTo>
                    <a:pt x="1146957" y="867454"/>
                  </a:lnTo>
                  <a:lnTo>
                    <a:pt x="1145367" y="869331"/>
                  </a:lnTo>
                  <a:lnTo>
                    <a:pt x="1143725" y="871844"/>
                  </a:lnTo>
                  <a:lnTo>
                    <a:pt x="1139217" y="875704"/>
                  </a:lnTo>
                  <a:close/>
                </a:path>
                <a:path w="2224405" h="1250315">
                  <a:moveTo>
                    <a:pt x="761463" y="719825"/>
                  </a:moveTo>
                  <a:lnTo>
                    <a:pt x="758991" y="718411"/>
                  </a:lnTo>
                  <a:lnTo>
                    <a:pt x="755699" y="713602"/>
                  </a:lnTo>
                  <a:lnTo>
                    <a:pt x="756140" y="711194"/>
                  </a:lnTo>
                  <a:lnTo>
                    <a:pt x="757371" y="707850"/>
                  </a:lnTo>
                  <a:lnTo>
                    <a:pt x="761537" y="702869"/>
                  </a:lnTo>
                  <a:lnTo>
                    <a:pt x="765209" y="702405"/>
                  </a:lnTo>
                  <a:lnTo>
                    <a:pt x="771935" y="707237"/>
                  </a:lnTo>
                  <a:lnTo>
                    <a:pt x="772861" y="710394"/>
                  </a:lnTo>
                  <a:lnTo>
                    <a:pt x="769830" y="716706"/>
                  </a:lnTo>
                  <a:lnTo>
                    <a:pt x="768225" y="719144"/>
                  </a:lnTo>
                  <a:lnTo>
                    <a:pt x="764530" y="719413"/>
                  </a:lnTo>
                  <a:lnTo>
                    <a:pt x="761463" y="719825"/>
                  </a:lnTo>
                  <a:close/>
                </a:path>
                <a:path w="2224405" h="1250315">
                  <a:moveTo>
                    <a:pt x="1070183" y="720311"/>
                  </a:moveTo>
                  <a:lnTo>
                    <a:pt x="1065922" y="718426"/>
                  </a:lnTo>
                  <a:lnTo>
                    <a:pt x="1063869" y="713550"/>
                  </a:lnTo>
                  <a:lnTo>
                    <a:pt x="1063757" y="711426"/>
                  </a:lnTo>
                  <a:lnTo>
                    <a:pt x="1065496" y="706227"/>
                  </a:lnTo>
                  <a:lnTo>
                    <a:pt x="1068213" y="703617"/>
                  </a:lnTo>
                  <a:lnTo>
                    <a:pt x="1075297" y="703078"/>
                  </a:lnTo>
                  <a:lnTo>
                    <a:pt x="1077821" y="705023"/>
                  </a:lnTo>
                  <a:lnTo>
                    <a:pt x="1080142" y="708733"/>
                  </a:lnTo>
                  <a:lnTo>
                    <a:pt x="1080448" y="709930"/>
                  </a:lnTo>
                  <a:lnTo>
                    <a:pt x="1080903" y="711043"/>
                  </a:lnTo>
                  <a:lnTo>
                    <a:pt x="1080910" y="714320"/>
                  </a:lnTo>
                  <a:lnTo>
                    <a:pt x="1076596" y="720042"/>
                  </a:lnTo>
                  <a:lnTo>
                    <a:pt x="1070183" y="720311"/>
                  </a:lnTo>
                  <a:close/>
                </a:path>
                <a:path w="2224405" h="1250315">
                  <a:moveTo>
                    <a:pt x="1163574" y="721979"/>
                  </a:moveTo>
                  <a:lnTo>
                    <a:pt x="1157677" y="721732"/>
                  </a:lnTo>
                  <a:lnTo>
                    <a:pt x="1151660" y="714687"/>
                  </a:lnTo>
                  <a:lnTo>
                    <a:pt x="1151204" y="711366"/>
                  </a:lnTo>
                  <a:lnTo>
                    <a:pt x="1154556" y="707125"/>
                  </a:lnTo>
                  <a:lnTo>
                    <a:pt x="1156408" y="705457"/>
                  </a:lnTo>
                  <a:lnTo>
                    <a:pt x="1159752" y="703737"/>
                  </a:lnTo>
                  <a:lnTo>
                    <a:pt x="1161984" y="703722"/>
                  </a:lnTo>
                  <a:lnTo>
                    <a:pt x="1166933" y="706116"/>
                  </a:lnTo>
                  <a:lnTo>
                    <a:pt x="1168910" y="709256"/>
                  </a:lnTo>
                  <a:lnTo>
                    <a:pt x="1169441" y="713258"/>
                  </a:lnTo>
                  <a:lnTo>
                    <a:pt x="1168971" y="714350"/>
                  </a:lnTo>
                  <a:lnTo>
                    <a:pt x="1168620" y="716212"/>
                  </a:lnTo>
                  <a:lnTo>
                    <a:pt x="1163574" y="721979"/>
                  </a:lnTo>
                  <a:close/>
                </a:path>
                <a:path w="2224405" h="1250315">
                  <a:moveTo>
                    <a:pt x="1376942" y="720565"/>
                  </a:moveTo>
                  <a:lnTo>
                    <a:pt x="1373076" y="716803"/>
                  </a:lnTo>
                  <a:lnTo>
                    <a:pt x="1373136" y="707708"/>
                  </a:lnTo>
                  <a:lnTo>
                    <a:pt x="1376883" y="703078"/>
                  </a:lnTo>
                  <a:lnTo>
                    <a:pt x="1383907" y="703408"/>
                  </a:lnTo>
                  <a:lnTo>
                    <a:pt x="1388946" y="708045"/>
                  </a:lnTo>
                  <a:lnTo>
                    <a:pt x="1389281" y="714642"/>
                  </a:lnTo>
                  <a:lnTo>
                    <a:pt x="1384862" y="719384"/>
                  </a:lnTo>
                  <a:lnTo>
                    <a:pt x="1376942" y="720565"/>
                  </a:lnTo>
                  <a:close/>
                </a:path>
                <a:path w="2224405" h="1250315">
                  <a:moveTo>
                    <a:pt x="1555079" y="721074"/>
                  </a:moveTo>
                  <a:lnTo>
                    <a:pt x="1552257" y="720431"/>
                  </a:lnTo>
                  <a:lnTo>
                    <a:pt x="1547613" y="715001"/>
                  </a:lnTo>
                  <a:lnTo>
                    <a:pt x="1547300" y="710722"/>
                  </a:lnTo>
                  <a:lnTo>
                    <a:pt x="1551353" y="705337"/>
                  </a:lnTo>
                  <a:lnTo>
                    <a:pt x="1553548" y="703251"/>
                  </a:lnTo>
                  <a:lnTo>
                    <a:pt x="1558497" y="703317"/>
                  </a:lnTo>
                  <a:lnTo>
                    <a:pt x="1560266" y="703371"/>
                  </a:lnTo>
                  <a:lnTo>
                    <a:pt x="1563670" y="706698"/>
                  </a:lnTo>
                  <a:lnTo>
                    <a:pt x="1564767" y="714552"/>
                  </a:lnTo>
                  <a:lnTo>
                    <a:pt x="1561841" y="719548"/>
                  </a:lnTo>
                  <a:lnTo>
                    <a:pt x="1555079" y="721074"/>
                  </a:lnTo>
                  <a:close/>
                </a:path>
                <a:path w="2224405" h="1250315">
                  <a:moveTo>
                    <a:pt x="1595387" y="721044"/>
                  </a:moveTo>
                  <a:lnTo>
                    <a:pt x="1591871" y="717723"/>
                  </a:lnTo>
                  <a:lnTo>
                    <a:pt x="1591968" y="708195"/>
                  </a:lnTo>
                  <a:lnTo>
                    <a:pt x="1596335" y="703917"/>
                  </a:lnTo>
                  <a:lnTo>
                    <a:pt x="1604248" y="704283"/>
                  </a:lnTo>
                  <a:lnTo>
                    <a:pt x="1608017" y="707880"/>
                  </a:lnTo>
                  <a:lnTo>
                    <a:pt x="1609196" y="715711"/>
                  </a:lnTo>
                  <a:lnTo>
                    <a:pt x="1604896" y="720611"/>
                  </a:lnTo>
                  <a:lnTo>
                    <a:pt x="1595387" y="721044"/>
                  </a:lnTo>
                  <a:close/>
                </a:path>
                <a:path w="2224405" h="1250315">
                  <a:moveTo>
                    <a:pt x="1867518" y="721261"/>
                  </a:moveTo>
                  <a:lnTo>
                    <a:pt x="1859254" y="718853"/>
                  </a:lnTo>
                  <a:lnTo>
                    <a:pt x="1856261" y="714410"/>
                  </a:lnTo>
                  <a:lnTo>
                    <a:pt x="1857896" y="706399"/>
                  </a:lnTo>
                  <a:lnTo>
                    <a:pt x="1862426" y="702600"/>
                  </a:lnTo>
                  <a:lnTo>
                    <a:pt x="1869607" y="704365"/>
                  </a:lnTo>
                  <a:lnTo>
                    <a:pt x="1873758" y="709047"/>
                  </a:lnTo>
                  <a:lnTo>
                    <a:pt x="1873340" y="712054"/>
                  </a:lnTo>
                  <a:lnTo>
                    <a:pt x="1871645" y="717529"/>
                  </a:lnTo>
                  <a:lnTo>
                    <a:pt x="1867518" y="721261"/>
                  </a:lnTo>
                  <a:close/>
                </a:path>
                <a:path w="2224405" h="1250315">
                  <a:moveTo>
                    <a:pt x="980668" y="676227"/>
                  </a:moveTo>
                  <a:lnTo>
                    <a:pt x="976436" y="672637"/>
                  </a:lnTo>
                  <a:lnTo>
                    <a:pt x="975824" y="664701"/>
                  </a:lnTo>
                  <a:lnTo>
                    <a:pt x="979885" y="659571"/>
                  </a:lnTo>
                  <a:lnTo>
                    <a:pt x="987259" y="659533"/>
                  </a:lnTo>
                  <a:lnTo>
                    <a:pt x="991641" y="663318"/>
                  </a:lnTo>
                  <a:lnTo>
                    <a:pt x="992245" y="671186"/>
                  </a:lnTo>
                  <a:lnTo>
                    <a:pt x="988768" y="675397"/>
                  </a:lnTo>
                  <a:lnTo>
                    <a:pt x="980668" y="676227"/>
                  </a:lnTo>
                  <a:close/>
                </a:path>
                <a:path w="2224405" h="1250315">
                  <a:moveTo>
                    <a:pt x="1075073" y="676856"/>
                  </a:moveTo>
                  <a:lnTo>
                    <a:pt x="1066742" y="675607"/>
                  </a:lnTo>
                  <a:lnTo>
                    <a:pt x="1063144" y="670880"/>
                  </a:lnTo>
                  <a:lnTo>
                    <a:pt x="1064667" y="662884"/>
                  </a:lnTo>
                  <a:lnTo>
                    <a:pt x="1069034" y="658927"/>
                  </a:lnTo>
                  <a:lnTo>
                    <a:pt x="1076506" y="659324"/>
                  </a:lnTo>
                  <a:lnTo>
                    <a:pt x="1081366" y="664208"/>
                  </a:lnTo>
                  <a:lnTo>
                    <a:pt x="1080515" y="672203"/>
                  </a:lnTo>
                  <a:lnTo>
                    <a:pt x="1075073" y="676856"/>
                  </a:lnTo>
                  <a:close/>
                </a:path>
                <a:path w="2224405" h="1250315">
                  <a:moveTo>
                    <a:pt x="1734348" y="677768"/>
                  </a:moveTo>
                  <a:lnTo>
                    <a:pt x="1728176" y="674634"/>
                  </a:lnTo>
                  <a:lnTo>
                    <a:pt x="1726705" y="673445"/>
                  </a:lnTo>
                  <a:lnTo>
                    <a:pt x="1723316" y="669488"/>
                  </a:lnTo>
                  <a:lnTo>
                    <a:pt x="1723562" y="664619"/>
                  </a:lnTo>
                  <a:lnTo>
                    <a:pt x="1728474" y="659369"/>
                  </a:lnTo>
                  <a:lnTo>
                    <a:pt x="1732632" y="658464"/>
                  </a:lnTo>
                  <a:lnTo>
                    <a:pt x="1737737" y="662420"/>
                  </a:lnTo>
                  <a:lnTo>
                    <a:pt x="1739447" y="664874"/>
                  </a:lnTo>
                  <a:lnTo>
                    <a:pt x="1740813" y="666362"/>
                  </a:lnTo>
                  <a:lnTo>
                    <a:pt x="1741328" y="672727"/>
                  </a:lnTo>
                  <a:lnTo>
                    <a:pt x="1734348" y="677768"/>
                  </a:lnTo>
                  <a:close/>
                </a:path>
                <a:path w="2224405" h="1250315">
                  <a:moveTo>
                    <a:pt x="871722" y="919712"/>
                  </a:moveTo>
                  <a:lnTo>
                    <a:pt x="868609" y="918628"/>
                  </a:lnTo>
                  <a:lnTo>
                    <a:pt x="865451" y="913205"/>
                  </a:lnTo>
                  <a:lnTo>
                    <a:pt x="865260" y="911320"/>
                  </a:lnTo>
                  <a:lnTo>
                    <a:pt x="865217" y="910138"/>
                  </a:lnTo>
                  <a:lnTo>
                    <a:pt x="866810" y="906773"/>
                  </a:lnTo>
                  <a:lnTo>
                    <a:pt x="867348" y="906354"/>
                  </a:lnTo>
                  <a:lnTo>
                    <a:pt x="872327" y="902181"/>
                  </a:lnTo>
                  <a:lnTo>
                    <a:pt x="879067" y="903407"/>
                  </a:lnTo>
                  <a:lnTo>
                    <a:pt x="882098" y="909032"/>
                  </a:lnTo>
                  <a:lnTo>
                    <a:pt x="882314" y="909600"/>
                  </a:lnTo>
                  <a:lnTo>
                    <a:pt x="882560" y="910138"/>
                  </a:lnTo>
                  <a:lnTo>
                    <a:pt x="882536" y="910273"/>
                  </a:lnTo>
                  <a:lnTo>
                    <a:pt x="882411" y="912637"/>
                  </a:lnTo>
                  <a:lnTo>
                    <a:pt x="880449" y="916458"/>
                  </a:lnTo>
                  <a:lnTo>
                    <a:pt x="878306" y="918478"/>
                  </a:lnTo>
                  <a:lnTo>
                    <a:pt x="871722" y="919712"/>
                  </a:lnTo>
                  <a:close/>
                </a:path>
                <a:path w="2224405" h="1250315">
                  <a:moveTo>
                    <a:pt x="550780" y="937202"/>
                  </a:moveTo>
                  <a:lnTo>
                    <a:pt x="535598" y="933881"/>
                  </a:lnTo>
                  <a:lnTo>
                    <a:pt x="535473" y="933295"/>
                  </a:lnTo>
                  <a:lnTo>
                    <a:pt x="535354" y="932061"/>
                  </a:lnTo>
                  <a:lnTo>
                    <a:pt x="535299" y="930991"/>
                  </a:lnTo>
                  <a:lnTo>
                    <a:pt x="536031" y="928912"/>
                  </a:lnTo>
                  <a:lnTo>
                    <a:pt x="541263" y="924544"/>
                  </a:lnTo>
                  <a:lnTo>
                    <a:pt x="544682" y="924125"/>
                  </a:lnTo>
                  <a:lnTo>
                    <a:pt x="549848" y="927072"/>
                  </a:lnTo>
                  <a:lnTo>
                    <a:pt x="551610" y="928613"/>
                  </a:lnTo>
                  <a:lnTo>
                    <a:pt x="552617" y="932061"/>
                  </a:lnTo>
                  <a:lnTo>
                    <a:pt x="552356" y="933295"/>
                  </a:lnTo>
                  <a:lnTo>
                    <a:pt x="552356" y="934724"/>
                  </a:lnTo>
                  <a:lnTo>
                    <a:pt x="551985" y="935625"/>
                  </a:lnTo>
                  <a:lnTo>
                    <a:pt x="551441" y="936459"/>
                  </a:lnTo>
                  <a:lnTo>
                    <a:pt x="550780" y="937202"/>
                  </a:lnTo>
                  <a:close/>
                </a:path>
                <a:path w="2224405" h="1250315">
                  <a:moveTo>
                    <a:pt x="408228" y="676900"/>
                  </a:moveTo>
                  <a:lnTo>
                    <a:pt x="403787" y="672562"/>
                  </a:lnTo>
                  <a:lnTo>
                    <a:pt x="403347" y="664156"/>
                  </a:lnTo>
                  <a:lnTo>
                    <a:pt x="408214" y="659757"/>
                  </a:lnTo>
                  <a:lnTo>
                    <a:pt x="415350" y="659832"/>
                  </a:lnTo>
                  <a:lnTo>
                    <a:pt x="419769" y="664335"/>
                  </a:lnTo>
                  <a:lnTo>
                    <a:pt x="420956" y="671919"/>
                  </a:lnTo>
                  <a:lnTo>
                    <a:pt x="417030" y="676153"/>
                  </a:lnTo>
                  <a:lnTo>
                    <a:pt x="408228" y="676900"/>
                  </a:lnTo>
                  <a:close/>
                </a:path>
                <a:path w="2224405" h="1250315">
                  <a:moveTo>
                    <a:pt x="585327" y="675464"/>
                  </a:moveTo>
                  <a:lnTo>
                    <a:pt x="581468" y="673752"/>
                  </a:lnTo>
                  <a:lnTo>
                    <a:pt x="578579" y="667791"/>
                  </a:lnTo>
                  <a:lnTo>
                    <a:pt x="579691" y="664275"/>
                  </a:lnTo>
                  <a:lnTo>
                    <a:pt x="584939" y="659743"/>
                  </a:lnTo>
                  <a:lnTo>
                    <a:pt x="586992" y="658606"/>
                  </a:lnTo>
                  <a:lnTo>
                    <a:pt x="592971" y="660393"/>
                  </a:lnTo>
                  <a:lnTo>
                    <a:pt x="596390" y="663999"/>
                  </a:lnTo>
                  <a:lnTo>
                    <a:pt x="596606" y="666774"/>
                  </a:lnTo>
                  <a:lnTo>
                    <a:pt x="596741" y="669653"/>
                  </a:lnTo>
                  <a:lnTo>
                    <a:pt x="593203" y="675240"/>
                  </a:lnTo>
                  <a:lnTo>
                    <a:pt x="585327" y="675464"/>
                  </a:lnTo>
                  <a:close/>
                </a:path>
                <a:path w="2224405" h="1250315">
                  <a:moveTo>
                    <a:pt x="768157" y="675494"/>
                  </a:moveTo>
                  <a:lnTo>
                    <a:pt x="759394" y="675337"/>
                  </a:lnTo>
                  <a:lnTo>
                    <a:pt x="755364" y="671688"/>
                  </a:lnTo>
                  <a:lnTo>
                    <a:pt x="755647" y="664305"/>
                  </a:lnTo>
                  <a:lnTo>
                    <a:pt x="759655" y="660401"/>
                  </a:lnTo>
                  <a:lnTo>
                    <a:pt x="768173" y="659391"/>
                  </a:lnTo>
                  <a:lnTo>
                    <a:pt x="773218" y="664200"/>
                  </a:lnTo>
                  <a:lnTo>
                    <a:pt x="772548" y="672188"/>
                  </a:lnTo>
                  <a:lnTo>
                    <a:pt x="768157" y="675494"/>
                  </a:lnTo>
                  <a:close/>
                </a:path>
                <a:path w="2224405" h="1250315">
                  <a:moveTo>
                    <a:pt x="613044" y="698591"/>
                  </a:moveTo>
                  <a:lnTo>
                    <a:pt x="604197" y="697124"/>
                  </a:lnTo>
                  <a:lnTo>
                    <a:pt x="600868" y="692816"/>
                  </a:lnTo>
                  <a:lnTo>
                    <a:pt x="602302" y="685352"/>
                  </a:lnTo>
                  <a:lnTo>
                    <a:pt x="607101" y="681643"/>
                  </a:lnTo>
                  <a:lnTo>
                    <a:pt x="614372" y="682346"/>
                  </a:lnTo>
                  <a:lnTo>
                    <a:pt x="618791" y="686849"/>
                  </a:lnTo>
                  <a:lnTo>
                    <a:pt x="618791" y="694395"/>
                  </a:lnTo>
                  <a:lnTo>
                    <a:pt x="613044" y="698591"/>
                  </a:lnTo>
                  <a:close/>
                </a:path>
                <a:path w="2224405" h="1250315">
                  <a:moveTo>
                    <a:pt x="964970" y="698830"/>
                  </a:moveTo>
                  <a:lnTo>
                    <a:pt x="957282" y="697843"/>
                  </a:lnTo>
                  <a:lnTo>
                    <a:pt x="953848" y="693400"/>
                  </a:lnTo>
                  <a:lnTo>
                    <a:pt x="953721" y="685442"/>
                  </a:lnTo>
                  <a:lnTo>
                    <a:pt x="958095" y="681141"/>
                  </a:lnTo>
                  <a:lnTo>
                    <a:pt x="966366" y="681119"/>
                  </a:lnTo>
                  <a:lnTo>
                    <a:pt x="970733" y="686833"/>
                  </a:lnTo>
                  <a:lnTo>
                    <a:pt x="968456" y="696033"/>
                  </a:lnTo>
                  <a:lnTo>
                    <a:pt x="964970" y="698830"/>
                  </a:lnTo>
                  <a:close/>
                </a:path>
                <a:path w="2224405" h="1250315">
                  <a:moveTo>
                    <a:pt x="1009414" y="699114"/>
                  </a:moveTo>
                  <a:lnTo>
                    <a:pt x="1000218" y="698359"/>
                  </a:lnTo>
                  <a:lnTo>
                    <a:pt x="997500" y="694246"/>
                  </a:lnTo>
                  <a:lnTo>
                    <a:pt x="998315" y="685921"/>
                  </a:lnTo>
                  <a:lnTo>
                    <a:pt x="1002420" y="682241"/>
                  </a:lnTo>
                  <a:lnTo>
                    <a:pt x="1010124" y="681882"/>
                  </a:lnTo>
                  <a:lnTo>
                    <a:pt x="1014722" y="687117"/>
                  </a:lnTo>
                  <a:lnTo>
                    <a:pt x="1013729" y="695555"/>
                  </a:lnTo>
                  <a:lnTo>
                    <a:pt x="1009414" y="699114"/>
                  </a:lnTo>
                  <a:close/>
                </a:path>
                <a:path w="2224405" h="1250315">
                  <a:moveTo>
                    <a:pt x="1185744" y="698576"/>
                  </a:moveTo>
                  <a:lnTo>
                    <a:pt x="1177764" y="697656"/>
                  </a:lnTo>
                  <a:lnTo>
                    <a:pt x="1173808" y="693183"/>
                  </a:lnTo>
                  <a:lnTo>
                    <a:pt x="1174562" y="685711"/>
                  </a:lnTo>
                  <a:lnTo>
                    <a:pt x="1179004" y="681111"/>
                  </a:lnTo>
                  <a:lnTo>
                    <a:pt x="1185661" y="681268"/>
                  </a:lnTo>
                  <a:lnTo>
                    <a:pt x="1190670" y="685846"/>
                  </a:lnTo>
                  <a:lnTo>
                    <a:pt x="1191185" y="693221"/>
                  </a:lnTo>
                  <a:lnTo>
                    <a:pt x="1185744" y="698576"/>
                  </a:lnTo>
                  <a:close/>
                </a:path>
                <a:path w="2224405" h="1250315">
                  <a:moveTo>
                    <a:pt x="1274109" y="697603"/>
                  </a:moveTo>
                  <a:lnTo>
                    <a:pt x="1266242" y="697319"/>
                  </a:lnTo>
                  <a:lnTo>
                    <a:pt x="1263315" y="694373"/>
                  </a:lnTo>
                  <a:lnTo>
                    <a:pt x="1262868" y="687491"/>
                  </a:lnTo>
                  <a:lnTo>
                    <a:pt x="1264025" y="684934"/>
                  </a:lnTo>
                  <a:lnTo>
                    <a:pt x="1268646" y="680753"/>
                  </a:lnTo>
                  <a:lnTo>
                    <a:pt x="1272050" y="680715"/>
                  </a:lnTo>
                  <a:lnTo>
                    <a:pt x="1276610" y="684814"/>
                  </a:lnTo>
                  <a:lnTo>
                    <a:pt x="1278335" y="687103"/>
                  </a:lnTo>
                  <a:lnTo>
                    <a:pt x="1278566" y="690094"/>
                  </a:lnTo>
                  <a:lnTo>
                    <a:pt x="1278409" y="694021"/>
                  </a:lnTo>
                  <a:lnTo>
                    <a:pt x="1274109" y="697603"/>
                  </a:lnTo>
                  <a:close/>
                </a:path>
                <a:path w="2224405" h="1250315">
                  <a:moveTo>
                    <a:pt x="1489643" y="699017"/>
                  </a:moveTo>
                  <a:lnTo>
                    <a:pt x="1487389" y="698344"/>
                  </a:lnTo>
                  <a:lnTo>
                    <a:pt x="1482231" y="692757"/>
                  </a:lnTo>
                  <a:lnTo>
                    <a:pt x="1482321" y="687536"/>
                  </a:lnTo>
                  <a:lnTo>
                    <a:pt x="1487845" y="681179"/>
                  </a:lnTo>
                  <a:lnTo>
                    <a:pt x="1491166" y="680558"/>
                  </a:lnTo>
                  <a:lnTo>
                    <a:pt x="1496220" y="683826"/>
                  </a:lnTo>
                  <a:lnTo>
                    <a:pt x="1498302" y="685876"/>
                  </a:lnTo>
                  <a:lnTo>
                    <a:pt x="1498989" y="688860"/>
                  </a:lnTo>
                  <a:lnTo>
                    <a:pt x="1499273" y="692458"/>
                  </a:lnTo>
                  <a:lnTo>
                    <a:pt x="1495697" y="697349"/>
                  </a:lnTo>
                  <a:lnTo>
                    <a:pt x="1489643" y="699017"/>
                  </a:lnTo>
                  <a:close/>
                </a:path>
                <a:path w="2224405" h="1250315">
                  <a:moveTo>
                    <a:pt x="2066135" y="919106"/>
                  </a:moveTo>
                  <a:lnTo>
                    <a:pt x="2059380" y="918276"/>
                  </a:lnTo>
                  <a:lnTo>
                    <a:pt x="2054842" y="913550"/>
                  </a:lnTo>
                  <a:lnTo>
                    <a:pt x="2054991" y="906414"/>
                  </a:lnTo>
                  <a:lnTo>
                    <a:pt x="2059604" y="901553"/>
                  </a:lnTo>
                  <a:lnTo>
                    <a:pt x="2066240" y="901867"/>
                  </a:lnTo>
                  <a:lnTo>
                    <a:pt x="2071048" y="906893"/>
                  </a:lnTo>
                  <a:lnTo>
                    <a:pt x="2071346" y="913684"/>
                  </a:lnTo>
                  <a:lnTo>
                    <a:pt x="2066135" y="919106"/>
                  </a:lnTo>
                  <a:close/>
                </a:path>
                <a:path w="2224405" h="1250315">
                  <a:moveTo>
                    <a:pt x="1889389" y="919833"/>
                  </a:moveTo>
                  <a:lnTo>
                    <a:pt x="1883917" y="918546"/>
                  </a:lnTo>
                  <a:lnTo>
                    <a:pt x="1882715" y="917924"/>
                  </a:lnTo>
                  <a:lnTo>
                    <a:pt x="1877961" y="912756"/>
                  </a:lnTo>
                  <a:lnTo>
                    <a:pt x="1878677" y="906444"/>
                  </a:lnTo>
                  <a:lnTo>
                    <a:pt x="1884484" y="902225"/>
                  </a:lnTo>
                  <a:lnTo>
                    <a:pt x="1885799" y="901740"/>
                  </a:lnTo>
                  <a:lnTo>
                    <a:pt x="1890329" y="901859"/>
                  </a:lnTo>
                  <a:lnTo>
                    <a:pt x="1895003" y="906997"/>
                  </a:lnTo>
                  <a:lnTo>
                    <a:pt x="1895106" y="914993"/>
                  </a:lnTo>
                  <a:lnTo>
                    <a:pt x="1889389" y="919833"/>
                  </a:lnTo>
                  <a:close/>
                </a:path>
                <a:path w="2224405" h="1250315">
                  <a:moveTo>
                    <a:pt x="1490263" y="919839"/>
                  </a:moveTo>
                  <a:lnTo>
                    <a:pt x="1483896" y="917185"/>
                  </a:lnTo>
                  <a:lnTo>
                    <a:pt x="1482305" y="914798"/>
                  </a:lnTo>
                  <a:lnTo>
                    <a:pt x="1482004" y="910513"/>
                  </a:lnTo>
                  <a:lnTo>
                    <a:pt x="1481895" y="908247"/>
                  </a:lnTo>
                  <a:lnTo>
                    <a:pt x="1483209" y="905830"/>
                  </a:lnTo>
                  <a:lnTo>
                    <a:pt x="1487553" y="903333"/>
                  </a:lnTo>
                  <a:lnTo>
                    <a:pt x="1489195" y="902630"/>
                  </a:lnTo>
                  <a:lnTo>
                    <a:pt x="1490674" y="901896"/>
                  </a:lnTo>
                  <a:lnTo>
                    <a:pt x="1493868" y="902322"/>
                  </a:lnTo>
                  <a:lnTo>
                    <a:pt x="1496488" y="903549"/>
                  </a:lnTo>
                  <a:lnTo>
                    <a:pt x="1500048" y="908247"/>
                  </a:lnTo>
                  <a:lnTo>
                    <a:pt x="1499422" y="910513"/>
                  </a:lnTo>
                  <a:lnTo>
                    <a:pt x="1497809" y="913751"/>
                  </a:lnTo>
                  <a:lnTo>
                    <a:pt x="1497080" y="914798"/>
                  </a:lnTo>
                  <a:lnTo>
                    <a:pt x="1493853" y="918763"/>
                  </a:lnTo>
                  <a:lnTo>
                    <a:pt x="1490263" y="919839"/>
                  </a:lnTo>
                  <a:close/>
                </a:path>
                <a:path w="2224405" h="1250315">
                  <a:moveTo>
                    <a:pt x="1449910" y="918276"/>
                  </a:moveTo>
                  <a:lnTo>
                    <a:pt x="1442526" y="917783"/>
                  </a:lnTo>
                  <a:lnTo>
                    <a:pt x="1440331" y="915853"/>
                  </a:lnTo>
                  <a:lnTo>
                    <a:pt x="1437391" y="910394"/>
                  </a:lnTo>
                  <a:lnTo>
                    <a:pt x="1438317" y="906893"/>
                  </a:lnTo>
                  <a:lnTo>
                    <a:pt x="1445834" y="901268"/>
                  </a:lnTo>
                  <a:lnTo>
                    <a:pt x="1451230" y="902346"/>
                  </a:lnTo>
                  <a:lnTo>
                    <a:pt x="1455052" y="908837"/>
                  </a:lnTo>
                  <a:lnTo>
                    <a:pt x="1455057" y="910394"/>
                  </a:lnTo>
                  <a:lnTo>
                    <a:pt x="1455171" y="912600"/>
                  </a:lnTo>
                  <a:lnTo>
                    <a:pt x="1452768" y="916325"/>
                  </a:lnTo>
                  <a:lnTo>
                    <a:pt x="1449910" y="918276"/>
                  </a:lnTo>
                  <a:close/>
                </a:path>
                <a:path w="2224405" h="1250315">
                  <a:moveTo>
                    <a:pt x="1222230" y="918112"/>
                  </a:moveTo>
                  <a:lnTo>
                    <a:pt x="1218252" y="914619"/>
                  </a:lnTo>
                  <a:lnTo>
                    <a:pt x="1218013" y="906533"/>
                  </a:lnTo>
                  <a:lnTo>
                    <a:pt x="1221842" y="902076"/>
                  </a:lnTo>
                  <a:lnTo>
                    <a:pt x="1229345" y="901538"/>
                  </a:lnTo>
                  <a:lnTo>
                    <a:pt x="1233711" y="905554"/>
                  </a:lnTo>
                  <a:lnTo>
                    <a:pt x="1234629" y="913677"/>
                  </a:lnTo>
                  <a:lnTo>
                    <a:pt x="1230800" y="917955"/>
                  </a:lnTo>
                  <a:lnTo>
                    <a:pt x="1222230" y="918112"/>
                  </a:lnTo>
                  <a:close/>
                </a:path>
                <a:path w="2224405" h="1250315">
                  <a:moveTo>
                    <a:pt x="920862" y="919383"/>
                  </a:moveTo>
                  <a:lnTo>
                    <a:pt x="912919" y="918381"/>
                  </a:lnTo>
                  <a:lnTo>
                    <a:pt x="909172" y="913706"/>
                  </a:lnTo>
                  <a:lnTo>
                    <a:pt x="910262" y="906055"/>
                  </a:lnTo>
                  <a:lnTo>
                    <a:pt x="914598" y="901777"/>
                  </a:lnTo>
                  <a:lnTo>
                    <a:pt x="922212" y="901695"/>
                  </a:lnTo>
                  <a:lnTo>
                    <a:pt x="927199" y="908045"/>
                  </a:lnTo>
                  <a:lnTo>
                    <a:pt x="924534" y="916564"/>
                  </a:lnTo>
                  <a:lnTo>
                    <a:pt x="920862" y="919383"/>
                  </a:lnTo>
                  <a:close/>
                </a:path>
                <a:path w="2224405" h="1250315">
                  <a:moveTo>
                    <a:pt x="961365" y="830901"/>
                  </a:moveTo>
                  <a:lnTo>
                    <a:pt x="958185" y="830760"/>
                  </a:lnTo>
                  <a:lnTo>
                    <a:pt x="954490" y="826885"/>
                  </a:lnTo>
                  <a:lnTo>
                    <a:pt x="953340" y="819593"/>
                  </a:lnTo>
                  <a:lnTo>
                    <a:pt x="956326" y="815038"/>
                  </a:lnTo>
                  <a:lnTo>
                    <a:pt x="962088" y="813160"/>
                  </a:lnTo>
                  <a:lnTo>
                    <a:pt x="966075" y="814880"/>
                  </a:lnTo>
                  <a:lnTo>
                    <a:pt x="970576" y="820505"/>
                  </a:lnTo>
                  <a:lnTo>
                    <a:pt x="970584" y="823168"/>
                  </a:lnTo>
                  <a:lnTo>
                    <a:pt x="967418" y="829346"/>
                  </a:lnTo>
                  <a:lnTo>
                    <a:pt x="965105" y="830842"/>
                  </a:lnTo>
                  <a:lnTo>
                    <a:pt x="961365" y="830901"/>
                  </a:lnTo>
                  <a:close/>
                </a:path>
                <a:path w="2224405" h="1250315">
                  <a:moveTo>
                    <a:pt x="656286" y="831141"/>
                  </a:moveTo>
                  <a:lnTo>
                    <a:pt x="649090" y="827611"/>
                  </a:lnTo>
                  <a:lnTo>
                    <a:pt x="647149" y="825382"/>
                  </a:lnTo>
                  <a:lnTo>
                    <a:pt x="646455" y="818591"/>
                  </a:lnTo>
                  <a:lnTo>
                    <a:pt x="648858" y="815113"/>
                  </a:lnTo>
                  <a:lnTo>
                    <a:pt x="653023" y="813579"/>
                  </a:lnTo>
                  <a:lnTo>
                    <a:pt x="653658" y="813422"/>
                  </a:lnTo>
                  <a:lnTo>
                    <a:pt x="657652" y="813789"/>
                  </a:lnTo>
                  <a:lnTo>
                    <a:pt x="662123" y="818680"/>
                  </a:lnTo>
                  <a:lnTo>
                    <a:pt x="662481" y="827012"/>
                  </a:lnTo>
                  <a:lnTo>
                    <a:pt x="656286" y="831141"/>
                  </a:lnTo>
                  <a:close/>
                </a:path>
                <a:path w="2224405" h="1250315">
                  <a:moveTo>
                    <a:pt x="172660" y="786803"/>
                  </a:moveTo>
                  <a:lnTo>
                    <a:pt x="163098" y="786100"/>
                  </a:lnTo>
                  <a:lnTo>
                    <a:pt x="160082" y="781612"/>
                  </a:lnTo>
                  <a:lnTo>
                    <a:pt x="162128" y="775741"/>
                  </a:lnTo>
                  <a:lnTo>
                    <a:pt x="163017" y="774133"/>
                  </a:lnTo>
                  <a:lnTo>
                    <a:pt x="166240" y="769930"/>
                  </a:lnTo>
                  <a:lnTo>
                    <a:pt x="169227" y="769242"/>
                  </a:lnTo>
                  <a:lnTo>
                    <a:pt x="174713" y="772084"/>
                  </a:lnTo>
                  <a:lnTo>
                    <a:pt x="176254" y="774133"/>
                  </a:lnTo>
                  <a:lnTo>
                    <a:pt x="176380" y="775741"/>
                  </a:lnTo>
                  <a:lnTo>
                    <a:pt x="176393" y="783130"/>
                  </a:lnTo>
                  <a:lnTo>
                    <a:pt x="172660" y="786803"/>
                  </a:lnTo>
                  <a:close/>
                </a:path>
                <a:path w="2224405" h="1250315">
                  <a:moveTo>
                    <a:pt x="871445" y="786990"/>
                  </a:moveTo>
                  <a:lnTo>
                    <a:pt x="866967" y="783602"/>
                  </a:lnTo>
                  <a:lnTo>
                    <a:pt x="865437" y="775659"/>
                  </a:lnTo>
                  <a:lnTo>
                    <a:pt x="869102" y="770438"/>
                  </a:lnTo>
                  <a:lnTo>
                    <a:pt x="876350" y="769376"/>
                  </a:lnTo>
                  <a:lnTo>
                    <a:pt x="881038" y="772959"/>
                  </a:lnTo>
                  <a:lnTo>
                    <a:pt x="882971" y="780461"/>
                  </a:lnTo>
                  <a:lnTo>
                    <a:pt x="879246" y="785517"/>
                  </a:lnTo>
                  <a:lnTo>
                    <a:pt x="871445" y="786990"/>
                  </a:lnTo>
                  <a:close/>
                </a:path>
                <a:path w="2224405" h="1250315">
                  <a:moveTo>
                    <a:pt x="1002696" y="786489"/>
                  </a:moveTo>
                  <a:lnTo>
                    <a:pt x="998553" y="782719"/>
                  </a:lnTo>
                  <a:lnTo>
                    <a:pt x="997306" y="774567"/>
                  </a:lnTo>
                  <a:lnTo>
                    <a:pt x="1002532" y="769032"/>
                  </a:lnTo>
                  <a:lnTo>
                    <a:pt x="1010116" y="769892"/>
                  </a:lnTo>
                  <a:lnTo>
                    <a:pt x="1014445" y="774657"/>
                  </a:lnTo>
                  <a:lnTo>
                    <a:pt x="1014505" y="781642"/>
                  </a:lnTo>
                  <a:lnTo>
                    <a:pt x="1009915" y="786407"/>
                  </a:lnTo>
                  <a:lnTo>
                    <a:pt x="1002696" y="786489"/>
                  </a:lnTo>
                  <a:close/>
                </a:path>
                <a:path w="2224405" h="1250315">
                  <a:moveTo>
                    <a:pt x="1097773" y="787192"/>
                  </a:moveTo>
                  <a:lnTo>
                    <a:pt x="1088733" y="786384"/>
                  </a:lnTo>
                  <a:lnTo>
                    <a:pt x="1085404" y="782495"/>
                  </a:lnTo>
                  <a:lnTo>
                    <a:pt x="1086046" y="774021"/>
                  </a:lnTo>
                  <a:lnTo>
                    <a:pt x="1090375" y="769526"/>
                  </a:lnTo>
                  <a:lnTo>
                    <a:pt x="1097549" y="770057"/>
                  </a:lnTo>
                  <a:lnTo>
                    <a:pt x="1102259" y="774492"/>
                  </a:lnTo>
                  <a:lnTo>
                    <a:pt x="1102602" y="782570"/>
                  </a:lnTo>
                  <a:lnTo>
                    <a:pt x="1097773" y="787192"/>
                  </a:lnTo>
                  <a:close/>
                </a:path>
                <a:path w="2224405" h="1250315">
                  <a:moveTo>
                    <a:pt x="1136664" y="786886"/>
                  </a:moveTo>
                  <a:lnTo>
                    <a:pt x="1133312" y="785360"/>
                  </a:lnTo>
                  <a:lnTo>
                    <a:pt x="1129803" y="779249"/>
                  </a:lnTo>
                  <a:lnTo>
                    <a:pt x="1129886" y="776931"/>
                  </a:lnTo>
                  <a:lnTo>
                    <a:pt x="1134320" y="769346"/>
                  </a:lnTo>
                  <a:lnTo>
                    <a:pt x="1138373" y="768374"/>
                  </a:lnTo>
                  <a:lnTo>
                    <a:pt x="1144890" y="773542"/>
                  </a:lnTo>
                  <a:lnTo>
                    <a:pt x="1146046" y="775719"/>
                  </a:lnTo>
                  <a:lnTo>
                    <a:pt x="1147234" y="777229"/>
                  </a:lnTo>
                  <a:lnTo>
                    <a:pt x="1145711" y="781493"/>
                  </a:lnTo>
                  <a:lnTo>
                    <a:pt x="1144129" y="784664"/>
                  </a:lnTo>
                  <a:lnTo>
                    <a:pt x="1136664" y="786886"/>
                  </a:lnTo>
                  <a:close/>
                </a:path>
                <a:path w="2224405" h="1250315">
                  <a:moveTo>
                    <a:pt x="1713910" y="786759"/>
                  </a:moveTo>
                  <a:lnTo>
                    <a:pt x="1706147" y="785980"/>
                  </a:lnTo>
                  <a:lnTo>
                    <a:pt x="1702116" y="781463"/>
                  </a:lnTo>
                  <a:lnTo>
                    <a:pt x="1702959" y="773722"/>
                  </a:lnTo>
                  <a:lnTo>
                    <a:pt x="1707431" y="769256"/>
                  </a:lnTo>
                  <a:lnTo>
                    <a:pt x="1714537" y="769630"/>
                  </a:lnTo>
                  <a:lnTo>
                    <a:pt x="1718695" y="774462"/>
                  </a:lnTo>
                  <a:lnTo>
                    <a:pt x="1718180" y="782540"/>
                  </a:lnTo>
                  <a:lnTo>
                    <a:pt x="1713910" y="786759"/>
                  </a:lnTo>
                  <a:close/>
                </a:path>
                <a:path w="2224405" h="1250315">
                  <a:moveTo>
                    <a:pt x="1934072" y="830520"/>
                  </a:moveTo>
                  <a:lnTo>
                    <a:pt x="1925943" y="829944"/>
                  </a:lnTo>
                  <a:lnTo>
                    <a:pt x="1922121" y="825360"/>
                  </a:lnTo>
                  <a:lnTo>
                    <a:pt x="1922904" y="817394"/>
                  </a:lnTo>
                  <a:lnTo>
                    <a:pt x="1927779" y="813176"/>
                  </a:lnTo>
                  <a:lnTo>
                    <a:pt x="1935072" y="814147"/>
                  </a:lnTo>
                  <a:lnTo>
                    <a:pt x="1939237" y="819159"/>
                  </a:lnTo>
                  <a:lnTo>
                    <a:pt x="1938536" y="826796"/>
                  </a:lnTo>
                  <a:lnTo>
                    <a:pt x="1934072" y="830520"/>
                  </a:lnTo>
                  <a:close/>
                </a:path>
                <a:path w="2224405" h="1250315">
                  <a:moveTo>
                    <a:pt x="1891030" y="831261"/>
                  </a:moveTo>
                  <a:lnTo>
                    <a:pt x="1881529" y="830677"/>
                  </a:lnTo>
                  <a:lnTo>
                    <a:pt x="1878087" y="827013"/>
                  </a:lnTo>
                  <a:lnTo>
                    <a:pt x="1878781" y="818381"/>
                  </a:lnTo>
                  <a:lnTo>
                    <a:pt x="1883761" y="813692"/>
                  </a:lnTo>
                  <a:lnTo>
                    <a:pt x="1891344" y="813908"/>
                  </a:lnTo>
                  <a:lnTo>
                    <a:pt x="1895666" y="818793"/>
                  </a:lnTo>
                  <a:lnTo>
                    <a:pt x="1895726" y="827140"/>
                  </a:lnTo>
                  <a:lnTo>
                    <a:pt x="1891030" y="831261"/>
                  </a:lnTo>
                  <a:close/>
                </a:path>
                <a:path w="2224405" h="1250315">
                  <a:moveTo>
                    <a:pt x="1757922" y="831051"/>
                  </a:moveTo>
                  <a:lnTo>
                    <a:pt x="1749815" y="829780"/>
                  </a:lnTo>
                  <a:lnTo>
                    <a:pt x="1746060" y="825292"/>
                  </a:lnTo>
                  <a:lnTo>
                    <a:pt x="1747150" y="817708"/>
                  </a:lnTo>
                  <a:lnTo>
                    <a:pt x="1751591" y="813341"/>
                  </a:lnTo>
                  <a:lnTo>
                    <a:pt x="1758489" y="813565"/>
                  </a:lnTo>
                  <a:lnTo>
                    <a:pt x="1763490" y="818352"/>
                  </a:lnTo>
                  <a:lnTo>
                    <a:pt x="1763237" y="826055"/>
                  </a:lnTo>
                  <a:lnTo>
                    <a:pt x="1757922" y="831051"/>
                  </a:lnTo>
                  <a:close/>
                </a:path>
                <a:path w="2224405" h="1250315">
                  <a:moveTo>
                    <a:pt x="1707699" y="830453"/>
                  </a:moveTo>
                  <a:lnTo>
                    <a:pt x="1703684" y="827641"/>
                  </a:lnTo>
                  <a:lnTo>
                    <a:pt x="1701795" y="820647"/>
                  </a:lnTo>
                  <a:lnTo>
                    <a:pt x="1702997" y="818022"/>
                  </a:lnTo>
                  <a:lnTo>
                    <a:pt x="1707625" y="815083"/>
                  </a:lnTo>
                  <a:lnTo>
                    <a:pt x="1709290" y="814425"/>
                  </a:lnTo>
                  <a:lnTo>
                    <a:pt x="1710700" y="813729"/>
                  </a:lnTo>
                  <a:lnTo>
                    <a:pt x="1714104" y="813968"/>
                  </a:lnTo>
                  <a:lnTo>
                    <a:pt x="1716381" y="815636"/>
                  </a:lnTo>
                  <a:lnTo>
                    <a:pt x="1720352" y="821516"/>
                  </a:lnTo>
                  <a:lnTo>
                    <a:pt x="1719867" y="825322"/>
                  </a:lnTo>
                  <a:lnTo>
                    <a:pt x="1715224" y="828539"/>
                  </a:lnTo>
                  <a:lnTo>
                    <a:pt x="1713522" y="829309"/>
                  </a:lnTo>
                  <a:lnTo>
                    <a:pt x="1707699" y="830453"/>
                  </a:lnTo>
                  <a:close/>
                </a:path>
                <a:path w="2224405" h="1250315">
                  <a:moveTo>
                    <a:pt x="1538521" y="831395"/>
                  </a:moveTo>
                  <a:lnTo>
                    <a:pt x="1527705" y="830356"/>
                  </a:lnTo>
                  <a:lnTo>
                    <a:pt x="1524421" y="825733"/>
                  </a:lnTo>
                  <a:lnTo>
                    <a:pt x="1527459" y="816377"/>
                  </a:lnTo>
                  <a:lnTo>
                    <a:pt x="1531460" y="813385"/>
                  </a:lnTo>
                  <a:lnTo>
                    <a:pt x="1537536" y="814701"/>
                  </a:lnTo>
                  <a:lnTo>
                    <a:pt x="1539776" y="816661"/>
                  </a:lnTo>
                  <a:lnTo>
                    <a:pt x="1541254" y="821388"/>
                  </a:lnTo>
                  <a:lnTo>
                    <a:pt x="1541276" y="829084"/>
                  </a:lnTo>
                  <a:lnTo>
                    <a:pt x="1538521" y="831395"/>
                  </a:lnTo>
                  <a:close/>
                </a:path>
                <a:path w="2224405" h="1250315">
                  <a:moveTo>
                    <a:pt x="2088477" y="809106"/>
                  </a:moveTo>
                  <a:lnTo>
                    <a:pt x="2081229" y="808403"/>
                  </a:lnTo>
                  <a:lnTo>
                    <a:pt x="2075250" y="804253"/>
                  </a:lnTo>
                  <a:lnTo>
                    <a:pt x="2077504" y="795464"/>
                  </a:lnTo>
                  <a:lnTo>
                    <a:pt x="2082349" y="791814"/>
                  </a:lnTo>
                  <a:lnTo>
                    <a:pt x="2089895" y="793004"/>
                  </a:lnTo>
                  <a:lnTo>
                    <a:pt x="2093994" y="797544"/>
                  </a:lnTo>
                  <a:lnTo>
                    <a:pt x="2093337" y="804679"/>
                  </a:lnTo>
                  <a:lnTo>
                    <a:pt x="2088477" y="809106"/>
                  </a:lnTo>
                  <a:close/>
                </a:path>
                <a:path w="2224405" h="1250315">
                  <a:moveTo>
                    <a:pt x="1949613" y="808703"/>
                  </a:moveTo>
                  <a:lnTo>
                    <a:pt x="1945455" y="805457"/>
                  </a:lnTo>
                  <a:lnTo>
                    <a:pt x="1944231" y="797529"/>
                  </a:lnTo>
                  <a:lnTo>
                    <a:pt x="1947963" y="792376"/>
                  </a:lnTo>
                  <a:lnTo>
                    <a:pt x="1955227" y="791470"/>
                  </a:lnTo>
                  <a:lnTo>
                    <a:pt x="1959944" y="795240"/>
                  </a:lnTo>
                  <a:lnTo>
                    <a:pt x="1961004" y="803123"/>
                  </a:lnTo>
                  <a:lnTo>
                    <a:pt x="1957705" y="807491"/>
                  </a:lnTo>
                  <a:lnTo>
                    <a:pt x="1949613" y="808703"/>
                  </a:lnTo>
                  <a:close/>
                </a:path>
                <a:path w="2224405" h="1250315">
                  <a:moveTo>
                    <a:pt x="1645460" y="809907"/>
                  </a:moveTo>
                  <a:lnTo>
                    <a:pt x="1641093" y="809361"/>
                  </a:lnTo>
                  <a:lnTo>
                    <a:pt x="1634785" y="801044"/>
                  </a:lnTo>
                  <a:lnTo>
                    <a:pt x="1636696" y="796243"/>
                  </a:lnTo>
                  <a:lnTo>
                    <a:pt x="1645811" y="790573"/>
                  </a:lnTo>
                  <a:lnTo>
                    <a:pt x="1652924" y="795000"/>
                  </a:lnTo>
                  <a:lnTo>
                    <a:pt x="1653492" y="800311"/>
                  </a:lnTo>
                  <a:lnTo>
                    <a:pt x="1653298" y="802959"/>
                  </a:lnTo>
                  <a:lnTo>
                    <a:pt x="1651865" y="804806"/>
                  </a:lnTo>
                  <a:lnTo>
                    <a:pt x="1645460" y="809907"/>
                  </a:lnTo>
                  <a:close/>
                </a:path>
                <a:path w="2224405" h="1250315">
                  <a:moveTo>
                    <a:pt x="1554855" y="808373"/>
                  </a:moveTo>
                  <a:lnTo>
                    <a:pt x="1551644" y="807013"/>
                  </a:lnTo>
                  <a:lnTo>
                    <a:pt x="1547344" y="800573"/>
                  </a:lnTo>
                  <a:lnTo>
                    <a:pt x="1548017" y="797110"/>
                  </a:lnTo>
                  <a:lnTo>
                    <a:pt x="1553914" y="791575"/>
                  </a:lnTo>
                  <a:lnTo>
                    <a:pt x="1556669" y="790946"/>
                  </a:lnTo>
                  <a:lnTo>
                    <a:pt x="1561543" y="794701"/>
                  </a:lnTo>
                  <a:lnTo>
                    <a:pt x="1563312" y="797110"/>
                  </a:lnTo>
                  <a:lnTo>
                    <a:pt x="1564670" y="798553"/>
                  </a:lnTo>
                  <a:lnTo>
                    <a:pt x="1565177" y="802405"/>
                  </a:lnTo>
                  <a:lnTo>
                    <a:pt x="1561684" y="806811"/>
                  </a:lnTo>
                  <a:lnTo>
                    <a:pt x="1554855" y="808373"/>
                  </a:lnTo>
                  <a:close/>
                </a:path>
                <a:path w="2224405" h="1250315">
                  <a:moveTo>
                    <a:pt x="1245185" y="808860"/>
                  </a:moveTo>
                  <a:lnTo>
                    <a:pt x="1240571" y="805412"/>
                  </a:lnTo>
                  <a:lnTo>
                    <a:pt x="1239325" y="797110"/>
                  </a:lnTo>
                  <a:lnTo>
                    <a:pt x="1244057" y="791486"/>
                  </a:lnTo>
                  <a:lnTo>
                    <a:pt x="1251977" y="791366"/>
                  </a:lnTo>
                  <a:lnTo>
                    <a:pt x="1257135" y="796167"/>
                  </a:lnTo>
                  <a:lnTo>
                    <a:pt x="1256941" y="803138"/>
                  </a:lnTo>
                  <a:lnTo>
                    <a:pt x="1252738" y="807932"/>
                  </a:lnTo>
                  <a:lnTo>
                    <a:pt x="1245185" y="808860"/>
                  </a:lnTo>
                  <a:close/>
                </a:path>
                <a:path w="2224405" h="1250315">
                  <a:moveTo>
                    <a:pt x="805227" y="809017"/>
                  </a:moveTo>
                  <a:lnTo>
                    <a:pt x="801196" y="805562"/>
                  </a:lnTo>
                  <a:lnTo>
                    <a:pt x="799584" y="797394"/>
                  </a:lnTo>
                  <a:lnTo>
                    <a:pt x="803301" y="792922"/>
                  </a:lnTo>
                  <a:lnTo>
                    <a:pt x="811124" y="791874"/>
                  </a:lnTo>
                  <a:lnTo>
                    <a:pt x="815304" y="795494"/>
                  </a:lnTo>
                  <a:lnTo>
                    <a:pt x="817350" y="803392"/>
                  </a:lnTo>
                  <a:lnTo>
                    <a:pt x="813199" y="808299"/>
                  </a:lnTo>
                  <a:lnTo>
                    <a:pt x="805227" y="809017"/>
                  </a:lnTo>
                  <a:close/>
                </a:path>
                <a:path w="2224405" h="1250315">
                  <a:moveTo>
                    <a:pt x="759790" y="808748"/>
                  </a:moveTo>
                  <a:lnTo>
                    <a:pt x="755639" y="804544"/>
                  </a:lnTo>
                  <a:lnTo>
                    <a:pt x="755364" y="797266"/>
                  </a:lnTo>
                  <a:lnTo>
                    <a:pt x="758334" y="792772"/>
                  </a:lnTo>
                  <a:lnTo>
                    <a:pt x="763724" y="791410"/>
                  </a:lnTo>
                  <a:lnTo>
                    <a:pt x="765986" y="792249"/>
                  </a:lnTo>
                  <a:lnTo>
                    <a:pt x="773301" y="796878"/>
                  </a:lnTo>
                  <a:lnTo>
                    <a:pt x="774011" y="800939"/>
                  </a:lnTo>
                  <a:lnTo>
                    <a:pt x="768232" y="807088"/>
                  </a:lnTo>
                  <a:lnTo>
                    <a:pt x="765919" y="807985"/>
                  </a:lnTo>
                  <a:lnTo>
                    <a:pt x="764896" y="808643"/>
                  </a:lnTo>
                  <a:lnTo>
                    <a:pt x="759790" y="808748"/>
                  </a:lnTo>
                  <a:close/>
                </a:path>
                <a:path w="2224405" h="1250315">
                  <a:moveTo>
                    <a:pt x="679381" y="808187"/>
                  </a:moveTo>
                  <a:lnTo>
                    <a:pt x="670826" y="807207"/>
                  </a:lnTo>
                  <a:lnTo>
                    <a:pt x="667385" y="802750"/>
                  </a:lnTo>
                  <a:lnTo>
                    <a:pt x="669222" y="794447"/>
                  </a:lnTo>
                  <a:lnTo>
                    <a:pt x="673783" y="790737"/>
                  </a:lnTo>
                  <a:lnTo>
                    <a:pt x="680918" y="792795"/>
                  </a:lnTo>
                  <a:lnTo>
                    <a:pt x="684554" y="797529"/>
                  </a:lnTo>
                  <a:lnTo>
                    <a:pt x="683509" y="805068"/>
                  </a:lnTo>
                  <a:lnTo>
                    <a:pt x="679381" y="808187"/>
                  </a:lnTo>
                  <a:close/>
                </a:path>
                <a:path w="2224405" h="1250315">
                  <a:moveTo>
                    <a:pt x="17105" y="809989"/>
                  </a:moveTo>
                  <a:lnTo>
                    <a:pt x="11313" y="809316"/>
                  </a:lnTo>
                  <a:lnTo>
                    <a:pt x="5909" y="803243"/>
                  </a:lnTo>
                  <a:lnTo>
                    <a:pt x="6259" y="796690"/>
                  </a:lnTo>
                  <a:lnTo>
                    <a:pt x="11372" y="791844"/>
                  </a:lnTo>
                  <a:lnTo>
                    <a:pt x="13686" y="791007"/>
                  </a:lnTo>
                  <a:lnTo>
                    <a:pt x="18800" y="792825"/>
                  </a:lnTo>
                  <a:lnTo>
                    <a:pt x="21323" y="794537"/>
                  </a:lnTo>
                  <a:lnTo>
                    <a:pt x="22405" y="798882"/>
                  </a:lnTo>
                  <a:lnTo>
                    <a:pt x="22472" y="801284"/>
                  </a:lnTo>
                  <a:lnTo>
                    <a:pt x="22360" y="803692"/>
                  </a:lnTo>
                  <a:lnTo>
                    <a:pt x="21636" y="805846"/>
                  </a:lnTo>
                  <a:lnTo>
                    <a:pt x="21069" y="807042"/>
                  </a:lnTo>
                  <a:lnTo>
                    <a:pt x="17105" y="809989"/>
                  </a:lnTo>
                  <a:close/>
                </a:path>
                <a:path w="2224405" h="1250315">
                  <a:moveTo>
                    <a:pt x="1795708" y="786415"/>
                  </a:moveTo>
                  <a:lnTo>
                    <a:pt x="1791662" y="783355"/>
                  </a:lnTo>
                  <a:lnTo>
                    <a:pt x="1791184" y="774319"/>
                  </a:lnTo>
                  <a:lnTo>
                    <a:pt x="1794163" y="770079"/>
                  </a:lnTo>
                  <a:lnTo>
                    <a:pt x="1801642" y="768980"/>
                  </a:lnTo>
                  <a:lnTo>
                    <a:pt x="1806367" y="772577"/>
                  </a:lnTo>
                  <a:lnTo>
                    <a:pt x="1808002" y="779952"/>
                  </a:lnTo>
                  <a:lnTo>
                    <a:pt x="1804239" y="784754"/>
                  </a:lnTo>
                  <a:lnTo>
                    <a:pt x="1795708" y="786415"/>
                  </a:lnTo>
                  <a:close/>
                </a:path>
                <a:path w="2224405" h="1250315">
                  <a:moveTo>
                    <a:pt x="1912984" y="808373"/>
                  </a:moveTo>
                  <a:lnTo>
                    <a:pt x="1904281" y="808037"/>
                  </a:lnTo>
                  <a:lnTo>
                    <a:pt x="1900541" y="804021"/>
                  </a:lnTo>
                  <a:lnTo>
                    <a:pt x="1900929" y="798546"/>
                  </a:lnTo>
                  <a:lnTo>
                    <a:pt x="1901414" y="797230"/>
                  </a:lnTo>
                  <a:lnTo>
                    <a:pt x="1905624" y="792428"/>
                  </a:lnTo>
                  <a:lnTo>
                    <a:pt x="1913395" y="792219"/>
                  </a:lnTo>
                  <a:lnTo>
                    <a:pt x="1918015" y="797319"/>
                  </a:lnTo>
                  <a:lnTo>
                    <a:pt x="1918426" y="799698"/>
                  </a:lnTo>
                  <a:lnTo>
                    <a:pt x="1916866" y="805756"/>
                  </a:lnTo>
                  <a:lnTo>
                    <a:pt x="1912984" y="808373"/>
                  </a:lnTo>
                  <a:close/>
                </a:path>
                <a:path w="2224405" h="1250315">
                  <a:moveTo>
                    <a:pt x="2125709" y="807017"/>
                  </a:moveTo>
                  <a:lnTo>
                    <a:pt x="2122946" y="805832"/>
                  </a:lnTo>
                  <a:lnTo>
                    <a:pt x="2120665" y="803205"/>
                  </a:lnTo>
                  <a:lnTo>
                    <a:pt x="2120672" y="798651"/>
                  </a:lnTo>
                  <a:lnTo>
                    <a:pt x="2121456" y="796639"/>
                  </a:lnTo>
                  <a:lnTo>
                    <a:pt x="2123741" y="794178"/>
                  </a:lnTo>
                  <a:lnTo>
                    <a:pt x="2125674" y="793564"/>
                  </a:lnTo>
                  <a:lnTo>
                    <a:pt x="2128104" y="792647"/>
                  </a:lnTo>
                  <a:lnTo>
                    <a:pt x="2128846" y="792539"/>
                  </a:lnTo>
                  <a:lnTo>
                    <a:pt x="2129585" y="792506"/>
                  </a:lnTo>
                  <a:lnTo>
                    <a:pt x="2125709" y="807017"/>
                  </a:lnTo>
                  <a:close/>
                </a:path>
                <a:path w="2224405" h="1250315">
                  <a:moveTo>
                    <a:pt x="1532885" y="744253"/>
                  </a:moveTo>
                  <a:lnTo>
                    <a:pt x="1528736" y="741238"/>
                  </a:lnTo>
                  <a:lnTo>
                    <a:pt x="1526183" y="736167"/>
                  </a:lnTo>
                  <a:lnTo>
                    <a:pt x="1526302" y="735487"/>
                  </a:lnTo>
                  <a:lnTo>
                    <a:pt x="1526317" y="730797"/>
                  </a:lnTo>
                  <a:lnTo>
                    <a:pt x="1528698" y="728374"/>
                  </a:lnTo>
                  <a:lnTo>
                    <a:pt x="1534566" y="725659"/>
                  </a:lnTo>
                  <a:lnTo>
                    <a:pt x="1536745" y="726265"/>
                  </a:lnTo>
                  <a:lnTo>
                    <a:pt x="1545128" y="731740"/>
                  </a:lnTo>
                  <a:lnTo>
                    <a:pt x="1544770" y="737679"/>
                  </a:lnTo>
                  <a:lnTo>
                    <a:pt x="1532885" y="744253"/>
                  </a:lnTo>
                  <a:close/>
                </a:path>
                <a:path w="2224405" h="1250315">
                  <a:moveTo>
                    <a:pt x="1668757" y="744208"/>
                  </a:moveTo>
                  <a:lnTo>
                    <a:pt x="1660837" y="741059"/>
                  </a:lnTo>
                  <a:lnTo>
                    <a:pt x="1657925" y="737170"/>
                  </a:lnTo>
                  <a:lnTo>
                    <a:pt x="1658374" y="730767"/>
                  </a:lnTo>
                  <a:lnTo>
                    <a:pt x="1660449" y="728912"/>
                  </a:lnTo>
                  <a:lnTo>
                    <a:pt x="1668063" y="723939"/>
                  </a:lnTo>
                  <a:lnTo>
                    <a:pt x="1675407" y="729706"/>
                  </a:lnTo>
                  <a:lnTo>
                    <a:pt x="1675401" y="733879"/>
                  </a:lnTo>
                  <a:lnTo>
                    <a:pt x="1675879" y="738860"/>
                  </a:lnTo>
                  <a:lnTo>
                    <a:pt x="1668757" y="744208"/>
                  </a:lnTo>
                  <a:close/>
                </a:path>
                <a:path w="2224405" h="1250315">
                  <a:moveTo>
                    <a:pt x="1706678" y="743408"/>
                  </a:moveTo>
                  <a:lnTo>
                    <a:pt x="1702900" y="740521"/>
                  </a:lnTo>
                  <a:lnTo>
                    <a:pt x="1702072" y="734223"/>
                  </a:lnTo>
                  <a:lnTo>
                    <a:pt x="1702103" y="733281"/>
                  </a:lnTo>
                  <a:lnTo>
                    <a:pt x="1702206" y="732099"/>
                  </a:lnTo>
                  <a:lnTo>
                    <a:pt x="1703207" y="727686"/>
                  </a:lnTo>
                  <a:lnTo>
                    <a:pt x="1706341" y="725472"/>
                  </a:lnTo>
                  <a:lnTo>
                    <a:pt x="1712111" y="724993"/>
                  </a:lnTo>
                  <a:lnTo>
                    <a:pt x="1715628" y="727088"/>
                  </a:lnTo>
                  <a:lnTo>
                    <a:pt x="1717143" y="731456"/>
                  </a:lnTo>
                  <a:lnTo>
                    <a:pt x="1717321" y="733281"/>
                  </a:lnTo>
                  <a:lnTo>
                    <a:pt x="1717461" y="733983"/>
                  </a:lnTo>
                  <a:lnTo>
                    <a:pt x="1717344" y="739159"/>
                  </a:lnTo>
                  <a:lnTo>
                    <a:pt x="1714784" y="742263"/>
                  </a:lnTo>
                  <a:lnTo>
                    <a:pt x="1706678" y="743408"/>
                  </a:lnTo>
                  <a:close/>
                </a:path>
                <a:path w="2224405" h="1250315">
                  <a:moveTo>
                    <a:pt x="2017049" y="743505"/>
                  </a:moveTo>
                  <a:lnTo>
                    <a:pt x="2012002" y="740932"/>
                  </a:lnTo>
                  <a:lnTo>
                    <a:pt x="2010151" y="734402"/>
                  </a:lnTo>
                  <a:lnTo>
                    <a:pt x="2010405" y="731650"/>
                  </a:lnTo>
                  <a:lnTo>
                    <a:pt x="2012450" y="725861"/>
                  </a:lnTo>
                  <a:lnTo>
                    <a:pt x="2016929" y="724403"/>
                  </a:lnTo>
                  <a:lnTo>
                    <a:pt x="2023722" y="727581"/>
                  </a:lnTo>
                  <a:lnTo>
                    <a:pt x="2027088" y="731560"/>
                  </a:lnTo>
                  <a:lnTo>
                    <a:pt x="2027096" y="736900"/>
                  </a:lnTo>
                  <a:lnTo>
                    <a:pt x="2023655" y="741493"/>
                  </a:lnTo>
                  <a:lnTo>
                    <a:pt x="2017049" y="743505"/>
                  </a:lnTo>
                  <a:close/>
                </a:path>
                <a:path w="2224405" h="1250315">
                  <a:moveTo>
                    <a:pt x="920473" y="874896"/>
                  </a:moveTo>
                  <a:lnTo>
                    <a:pt x="911329" y="872622"/>
                  </a:lnTo>
                  <a:lnTo>
                    <a:pt x="908911" y="868516"/>
                  </a:lnTo>
                  <a:lnTo>
                    <a:pt x="910673" y="860386"/>
                  </a:lnTo>
                  <a:lnTo>
                    <a:pt x="916122" y="856826"/>
                  </a:lnTo>
                  <a:lnTo>
                    <a:pt x="923392" y="859152"/>
                  </a:lnTo>
                  <a:lnTo>
                    <a:pt x="927229" y="863617"/>
                  </a:lnTo>
                  <a:lnTo>
                    <a:pt x="925669" y="871500"/>
                  </a:lnTo>
                  <a:lnTo>
                    <a:pt x="920473" y="874896"/>
                  </a:lnTo>
                  <a:close/>
                </a:path>
                <a:path w="2224405" h="1250315">
                  <a:moveTo>
                    <a:pt x="701954" y="875045"/>
                  </a:moveTo>
                  <a:lnTo>
                    <a:pt x="693519" y="874753"/>
                  </a:lnTo>
                  <a:lnTo>
                    <a:pt x="688899" y="869780"/>
                  </a:lnTo>
                  <a:lnTo>
                    <a:pt x="690324" y="861829"/>
                  </a:lnTo>
                  <a:lnTo>
                    <a:pt x="695161" y="858075"/>
                  </a:lnTo>
                  <a:lnTo>
                    <a:pt x="702574" y="858875"/>
                  </a:lnTo>
                  <a:lnTo>
                    <a:pt x="707007" y="863543"/>
                  </a:lnTo>
                  <a:lnTo>
                    <a:pt x="706627" y="870632"/>
                  </a:lnTo>
                  <a:lnTo>
                    <a:pt x="701954" y="875045"/>
                  </a:lnTo>
                  <a:close/>
                </a:path>
                <a:path w="2224405" h="1250315">
                  <a:moveTo>
                    <a:pt x="613065" y="874193"/>
                  </a:moveTo>
                  <a:lnTo>
                    <a:pt x="605347" y="873579"/>
                  </a:lnTo>
                  <a:lnTo>
                    <a:pt x="602189" y="870445"/>
                  </a:lnTo>
                  <a:lnTo>
                    <a:pt x="602189" y="862846"/>
                  </a:lnTo>
                  <a:lnTo>
                    <a:pt x="605884" y="858650"/>
                  </a:lnTo>
                  <a:lnTo>
                    <a:pt x="613312" y="858262"/>
                  </a:lnTo>
                  <a:lnTo>
                    <a:pt x="618051" y="862061"/>
                  </a:lnTo>
                  <a:lnTo>
                    <a:pt x="618821" y="866915"/>
                  </a:lnTo>
                  <a:lnTo>
                    <a:pt x="618664" y="868314"/>
                  </a:lnTo>
                  <a:lnTo>
                    <a:pt x="616073" y="872510"/>
                  </a:lnTo>
                  <a:lnTo>
                    <a:pt x="613065" y="874193"/>
                  </a:lnTo>
                  <a:close/>
                </a:path>
                <a:path w="2224405" h="1250315">
                  <a:moveTo>
                    <a:pt x="32968" y="742563"/>
                  </a:moveTo>
                  <a:lnTo>
                    <a:pt x="29713" y="739570"/>
                  </a:lnTo>
                  <a:lnTo>
                    <a:pt x="28571" y="731142"/>
                  </a:lnTo>
                  <a:lnTo>
                    <a:pt x="32952" y="725479"/>
                  </a:lnTo>
                  <a:lnTo>
                    <a:pt x="40708" y="725210"/>
                  </a:lnTo>
                  <a:lnTo>
                    <a:pt x="46016" y="729996"/>
                  </a:lnTo>
                  <a:lnTo>
                    <a:pt x="46299" y="737551"/>
                  </a:lnTo>
                  <a:lnTo>
                    <a:pt x="41171" y="742472"/>
                  </a:lnTo>
                  <a:lnTo>
                    <a:pt x="32968" y="742563"/>
                  </a:lnTo>
                  <a:close/>
                </a:path>
                <a:path w="2224405" h="1250315">
                  <a:moveTo>
                    <a:pt x="305418" y="743872"/>
                  </a:moveTo>
                  <a:lnTo>
                    <a:pt x="295849" y="741425"/>
                  </a:lnTo>
                  <a:lnTo>
                    <a:pt x="292729" y="737170"/>
                  </a:lnTo>
                  <a:lnTo>
                    <a:pt x="294654" y="729257"/>
                  </a:lnTo>
                  <a:lnTo>
                    <a:pt x="299334" y="725577"/>
                  </a:lnTo>
                  <a:lnTo>
                    <a:pt x="306934" y="726900"/>
                  </a:lnTo>
                  <a:lnTo>
                    <a:pt x="310808" y="731321"/>
                  </a:lnTo>
                  <a:lnTo>
                    <a:pt x="310196" y="740297"/>
                  </a:lnTo>
                  <a:lnTo>
                    <a:pt x="305418" y="743872"/>
                  </a:lnTo>
                  <a:close/>
                </a:path>
                <a:path w="2224405" h="1250315">
                  <a:moveTo>
                    <a:pt x="921540" y="743139"/>
                  </a:moveTo>
                  <a:lnTo>
                    <a:pt x="913322" y="742099"/>
                  </a:lnTo>
                  <a:lnTo>
                    <a:pt x="909523" y="737858"/>
                  </a:lnTo>
                  <a:lnTo>
                    <a:pt x="909694" y="730109"/>
                  </a:lnTo>
                  <a:lnTo>
                    <a:pt x="915121" y="725457"/>
                  </a:lnTo>
                  <a:lnTo>
                    <a:pt x="922892" y="725779"/>
                  </a:lnTo>
                  <a:lnTo>
                    <a:pt x="927110" y="730602"/>
                  </a:lnTo>
                  <a:lnTo>
                    <a:pt x="926938" y="738576"/>
                  </a:lnTo>
                  <a:lnTo>
                    <a:pt x="921540" y="743139"/>
                  </a:lnTo>
                  <a:close/>
                </a:path>
                <a:path w="2224405" h="1250315">
                  <a:moveTo>
                    <a:pt x="1312082" y="741635"/>
                  </a:moveTo>
                  <a:lnTo>
                    <a:pt x="1308783" y="739085"/>
                  </a:lnTo>
                  <a:lnTo>
                    <a:pt x="1306544" y="732495"/>
                  </a:lnTo>
                  <a:lnTo>
                    <a:pt x="1307566" y="729541"/>
                  </a:lnTo>
                  <a:lnTo>
                    <a:pt x="1311963" y="726556"/>
                  </a:lnTo>
                  <a:lnTo>
                    <a:pt x="1313702" y="725995"/>
                  </a:lnTo>
                  <a:lnTo>
                    <a:pt x="1314934" y="725412"/>
                  </a:lnTo>
                  <a:lnTo>
                    <a:pt x="1320450" y="725427"/>
                  </a:lnTo>
                  <a:lnTo>
                    <a:pt x="1324063" y="731022"/>
                  </a:lnTo>
                  <a:lnTo>
                    <a:pt x="1320980" y="737028"/>
                  </a:lnTo>
                  <a:lnTo>
                    <a:pt x="1320002" y="738606"/>
                  </a:lnTo>
                  <a:lnTo>
                    <a:pt x="1318025" y="740670"/>
                  </a:lnTo>
                  <a:lnTo>
                    <a:pt x="1316695" y="741179"/>
                  </a:lnTo>
                  <a:lnTo>
                    <a:pt x="1312082" y="741635"/>
                  </a:lnTo>
                  <a:close/>
                </a:path>
                <a:path w="2224405" h="1250315">
                  <a:moveTo>
                    <a:pt x="1360930" y="741733"/>
                  </a:moveTo>
                  <a:lnTo>
                    <a:pt x="1356766" y="741463"/>
                  </a:lnTo>
                  <a:lnTo>
                    <a:pt x="1355893" y="741044"/>
                  </a:lnTo>
                  <a:lnTo>
                    <a:pt x="1354168" y="740446"/>
                  </a:lnTo>
                  <a:lnTo>
                    <a:pt x="1350196" y="737812"/>
                  </a:lnTo>
                  <a:lnTo>
                    <a:pt x="1349413" y="733819"/>
                  </a:lnTo>
                  <a:lnTo>
                    <a:pt x="1352496" y="728613"/>
                  </a:lnTo>
                  <a:lnTo>
                    <a:pt x="1354952" y="726923"/>
                  </a:lnTo>
                  <a:lnTo>
                    <a:pt x="1360057" y="724739"/>
                  </a:lnTo>
                  <a:lnTo>
                    <a:pt x="1362938" y="725487"/>
                  </a:lnTo>
                  <a:lnTo>
                    <a:pt x="1366149" y="730745"/>
                  </a:lnTo>
                  <a:lnTo>
                    <a:pt x="1367828" y="733924"/>
                  </a:lnTo>
                  <a:lnTo>
                    <a:pt x="1363440" y="740535"/>
                  </a:lnTo>
                  <a:lnTo>
                    <a:pt x="1360930" y="741733"/>
                  </a:lnTo>
                  <a:close/>
                </a:path>
                <a:path w="2224405" h="1250315">
                  <a:moveTo>
                    <a:pt x="99551" y="763917"/>
                  </a:moveTo>
                  <a:lnTo>
                    <a:pt x="95856" y="760153"/>
                  </a:lnTo>
                  <a:lnTo>
                    <a:pt x="96477" y="754268"/>
                  </a:lnTo>
                  <a:lnTo>
                    <a:pt x="96568" y="753714"/>
                  </a:lnTo>
                  <a:lnTo>
                    <a:pt x="97141" y="752069"/>
                  </a:lnTo>
                  <a:lnTo>
                    <a:pt x="99306" y="747566"/>
                  </a:lnTo>
                  <a:lnTo>
                    <a:pt x="102747" y="746429"/>
                  </a:lnTo>
                  <a:lnTo>
                    <a:pt x="108555" y="748792"/>
                  </a:lnTo>
                  <a:lnTo>
                    <a:pt x="110696" y="750768"/>
                  </a:lnTo>
                  <a:lnTo>
                    <a:pt x="112153" y="754268"/>
                  </a:lnTo>
                  <a:lnTo>
                    <a:pt x="112272" y="754866"/>
                  </a:lnTo>
                  <a:lnTo>
                    <a:pt x="112450" y="755449"/>
                  </a:lnTo>
                  <a:lnTo>
                    <a:pt x="112421" y="759002"/>
                  </a:lnTo>
                  <a:lnTo>
                    <a:pt x="107838" y="763460"/>
                  </a:lnTo>
                  <a:lnTo>
                    <a:pt x="99551" y="763917"/>
                  </a:lnTo>
                  <a:close/>
                </a:path>
                <a:path w="2224405" h="1250315">
                  <a:moveTo>
                    <a:pt x="673380" y="764402"/>
                  </a:moveTo>
                  <a:lnTo>
                    <a:pt x="671058" y="762735"/>
                  </a:lnTo>
                  <a:lnTo>
                    <a:pt x="667415" y="757626"/>
                  </a:lnTo>
                  <a:lnTo>
                    <a:pt x="667476" y="754597"/>
                  </a:lnTo>
                  <a:lnTo>
                    <a:pt x="669707" y="751388"/>
                  </a:lnTo>
                  <a:lnTo>
                    <a:pt x="670080" y="750917"/>
                  </a:lnTo>
                  <a:lnTo>
                    <a:pt x="673827" y="746669"/>
                  </a:lnTo>
                  <a:lnTo>
                    <a:pt x="677679" y="746369"/>
                  </a:lnTo>
                  <a:lnTo>
                    <a:pt x="685144" y="752929"/>
                  </a:lnTo>
                  <a:lnTo>
                    <a:pt x="685495" y="756512"/>
                  </a:lnTo>
                  <a:lnTo>
                    <a:pt x="680986" y="762525"/>
                  </a:lnTo>
                  <a:lnTo>
                    <a:pt x="679180" y="763961"/>
                  </a:lnTo>
                  <a:lnTo>
                    <a:pt x="676761" y="764305"/>
                  </a:lnTo>
                  <a:lnTo>
                    <a:pt x="673380" y="764402"/>
                  </a:lnTo>
                  <a:close/>
                </a:path>
                <a:path w="2224405" h="1250315">
                  <a:moveTo>
                    <a:pt x="719384" y="764739"/>
                  </a:moveTo>
                  <a:lnTo>
                    <a:pt x="716473" y="764485"/>
                  </a:lnTo>
                  <a:lnTo>
                    <a:pt x="714256" y="762615"/>
                  </a:lnTo>
                  <a:lnTo>
                    <a:pt x="710807" y="757065"/>
                  </a:lnTo>
                  <a:lnTo>
                    <a:pt x="711844" y="754268"/>
                  </a:lnTo>
                  <a:lnTo>
                    <a:pt x="715689" y="748105"/>
                  </a:lnTo>
                  <a:lnTo>
                    <a:pt x="719428" y="746907"/>
                  </a:lnTo>
                  <a:lnTo>
                    <a:pt x="727729" y="751471"/>
                  </a:lnTo>
                  <a:lnTo>
                    <a:pt x="729193" y="755629"/>
                  </a:lnTo>
                  <a:lnTo>
                    <a:pt x="725229" y="763168"/>
                  </a:lnTo>
                  <a:lnTo>
                    <a:pt x="722952" y="764664"/>
                  </a:lnTo>
                  <a:lnTo>
                    <a:pt x="719384" y="764739"/>
                  </a:lnTo>
                  <a:close/>
                </a:path>
                <a:path w="2224405" h="1250315">
                  <a:moveTo>
                    <a:pt x="761223" y="764455"/>
                  </a:moveTo>
                  <a:lnTo>
                    <a:pt x="758827" y="762674"/>
                  </a:lnTo>
                  <a:lnTo>
                    <a:pt x="755064" y="756572"/>
                  </a:lnTo>
                  <a:lnTo>
                    <a:pt x="755782" y="752802"/>
                  </a:lnTo>
                  <a:lnTo>
                    <a:pt x="763134" y="747513"/>
                  </a:lnTo>
                  <a:lnTo>
                    <a:pt x="769375" y="749765"/>
                  </a:lnTo>
                  <a:lnTo>
                    <a:pt x="772130" y="751919"/>
                  </a:lnTo>
                  <a:lnTo>
                    <a:pt x="772890" y="755928"/>
                  </a:lnTo>
                  <a:lnTo>
                    <a:pt x="772846" y="757184"/>
                  </a:lnTo>
                  <a:lnTo>
                    <a:pt x="771248" y="761500"/>
                  </a:lnTo>
                  <a:lnTo>
                    <a:pt x="768359" y="763542"/>
                  </a:lnTo>
                  <a:lnTo>
                    <a:pt x="761223" y="764455"/>
                  </a:lnTo>
                  <a:close/>
                </a:path>
                <a:path w="2224405" h="1250315">
                  <a:moveTo>
                    <a:pt x="849717" y="764021"/>
                  </a:moveTo>
                  <a:lnTo>
                    <a:pt x="846133" y="762136"/>
                  </a:lnTo>
                  <a:lnTo>
                    <a:pt x="843341" y="756182"/>
                  </a:lnTo>
                  <a:lnTo>
                    <a:pt x="844238" y="752817"/>
                  </a:lnTo>
                  <a:lnTo>
                    <a:pt x="850104" y="747835"/>
                  </a:lnTo>
                  <a:lnTo>
                    <a:pt x="853127" y="747521"/>
                  </a:lnTo>
                  <a:lnTo>
                    <a:pt x="859054" y="751404"/>
                  </a:lnTo>
                  <a:lnTo>
                    <a:pt x="860973" y="753535"/>
                  </a:lnTo>
                  <a:lnTo>
                    <a:pt x="860853" y="756945"/>
                  </a:lnTo>
                  <a:lnTo>
                    <a:pt x="860398" y="757992"/>
                  </a:lnTo>
                  <a:lnTo>
                    <a:pt x="860122" y="759219"/>
                  </a:lnTo>
                  <a:lnTo>
                    <a:pt x="857890" y="762016"/>
                  </a:lnTo>
                  <a:lnTo>
                    <a:pt x="855897" y="763235"/>
                  </a:lnTo>
                  <a:lnTo>
                    <a:pt x="849717" y="764021"/>
                  </a:lnTo>
                  <a:close/>
                </a:path>
                <a:path w="2224405" h="1250315">
                  <a:moveTo>
                    <a:pt x="1339291" y="764380"/>
                  </a:moveTo>
                  <a:lnTo>
                    <a:pt x="1331177" y="762831"/>
                  </a:lnTo>
                  <a:lnTo>
                    <a:pt x="1328781" y="759488"/>
                  </a:lnTo>
                  <a:lnTo>
                    <a:pt x="1329438" y="751448"/>
                  </a:lnTo>
                  <a:lnTo>
                    <a:pt x="1332484" y="747761"/>
                  </a:lnTo>
                  <a:lnTo>
                    <a:pt x="1340321" y="747820"/>
                  </a:lnTo>
                  <a:lnTo>
                    <a:pt x="1345382" y="753153"/>
                  </a:lnTo>
                  <a:lnTo>
                    <a:pt x="1343248" y="761732"/>
                  </a:lnTo>
                  <a:lnTo>
                    <a:pt x="1339291" y="764380"/>
                  </a:lnTo>
                  <a:close/>
                </a:path>
                <a:path w="2224405" h="1250315">
                  <a:moveTo>
                    <a:pt x="1383071" y="764529"/>
                  </a:moveTo>
                  <a:lnTo>
                    <a:pt x="1374158" y="762511"/>
                  </a:lnTo>
                  <a:lnTo>
                    <a:pt x="1371620" y="758008"/>
                  </a:lnTo>
                  <a:lnTo>
                    <a:pt x="1375158" y="747626"/>
                  </a:lnTo>
                  <a:lnTo>
                    <a:pt x="1380197" y="746190"/>
                  </a:lnTo>
                  <a:lnTo>
                    <a:pt x="1387624" y="751717"/>
                  </a:lnTo>
                  <a:lnTo>
                    <a:pt x="1388857" y="753609"/>
                  </a:lnTo>
                  <a:lnTo>
                    <a:pt x="1389043" y="756138"/>
                  </a:lnTo>
                  <a:lnTo>
                    <a:pt x="1388393" y="760820"/>
                  </a:lnTo>
                  <a:lnTo>
                    <a:pt x="1383071" y="764529"/>
                  </a:lnTo>
                  <a:close/>
                </a:path>
                <a:path w="2224405" h="1250315">
                  <a:moveTo>
                    <a:pt x="1515150" y="765248"/>
                  </a:moveTo>
                  <a:lnTo>
                    <a:pt x="1506797" y="762928"/>
                  </a:lnTo>
                  <a:lnTo>
                    <a:pt x="1503654" y="758487"/>
                  </a:lnTo>
                  <a:lnTo>
                    <a:pt x="1505722" y="750528"/>
                  </a:lnTo>
                  <a:lnTo>
                    <a:pt x="1510037" y="746878"/>
                  </a:lnTo>
                  <a:lnTo>
                    <a:pt x="1517442" y="748067"/>
                  </a:lnTo>
                  <a:lnTo>
                    <a:pt x="1521703" y="752742"/>
                  </a:lnTo>
                  <a:lnTo>
                    <a:pt x="1520420" y="760969"/>
                  </a:lnTo>
                  <a:lnTo>
                    <a:pt x="1515150" y="765248"/>
                  </a:lnTo>
                  <a:close/>
                </a:path>
                <a:path w="2224405" h="1250315">
                  <a:moveTo>
                    <a:pt x="1647505" y="764604"/>
                  </a:moveTo>
                  <a:lnTo>
                    <a:pt x="1640361" y="764051"/>
                  </a:lnTo>
                  <a:lnTo>
                    <a:pt x="1636256" y="759713"/>
                  </a:lnTo>
                  <a:lnTo>
                    <a:pt x="1636197" y="752757"/>
                  </a:lnTo>
                  <a:lnTo>
                    <a:pt x="1639436" y="748659"/>
                  </a:lnTo>
                  <a:lnTo>
                    <a:pt x="1646132" y="747185"/>
                  </a:lnTo>
                  <a:lnTo>
                    <a:pt x="1648677" y="749107"/>
                  </a:lnTo>
                  <a:lnTo>
                    <a:pt x="1652186" y="753198"/>
                  </a:lnTo>
                  <a:lnTo>
                    <a:pt x="1653440" y="755390"/>
                  </a:lnTo>
                  <a:lnTo>
                    <a:pt x="1650626" y="762098"/>
                  </a:lnTo>
                  <a:lnTo>
                    <a:pt x="1647505" y="764604"/>
                  </a:lnTo>
                  <a:close/>
                </a:path>
                <a:path w="2224405" h="1250315">
                  <a:moveTo>
                    <a:pt x="1730213" y="764559"/>
                  </a:moveTo>
                  <a:lnTo>
                    <a:pt x="1726197" y="762308"/>
                  </a:lnTo>
                  <a:lnTo>
                    <a:pt x="1724316" y="758038"/>
                  </a:lnTo>
                  <a:lnTo>
                    <a:pt x="1724229" y="755988"/>
                  </a:lnTo>
                  <a:lnTo>
                    <a:pt x="1724547" y="752069"/>
                  </a:lnTo>
                  <a:lnTo>
                    <a:pt x="1729347" y="747933"/>
                  </a:lnTo>
                  <a:lnTo>
                    <a:pt x="1736416" y="748089"/>
                  </a:lnTo>
                  <a:lnTo>
                    <a:pt x="1741141" y="752473"/>
                  </a:lnTo>
                  <a:lnTo>
                    <a:pt x="1741499" y="755988"/>
                  </a:lnTo>
                  <a:lnTo>
                    <a:pt x="1741455" y="757184"/>
                  </a:lnTo>
                  <a:lnTo>
                    <a:pt x="1739910" y="761403"/>
                  </a:lnTo>
                  <a:lnTo>
                    <a:pt x="1737126" y="763341"/>
                  </a:lnTo>
                  <a:lnTo>
                    <a:pt x="1730213" y="764559"/>
                  </a:lnTo>
                  <a:close/>
                </a:path>
                <a:path w="2224405" h="1250315">
                  <a:moveTo>
                    <a:pt x="1648333" y="853041"/>
                  </a:moveTo>
                  <a:lnTo>
                    <a:pt x="1640832" y="852577"/>
                  </a:lnTo>
                  <a:lnTo>
                    <a:pt x="1636562" y="848958"/>
                  </a:lnTo>
                  <a:lnTo>
                    <a:pt x="1635719" y="840693"/>
                  </a:lnTo>
                  <a:lnTo>
                    <a:pt x="1640630" y="835270"/>
                  </a:lnTo>
                  <a:lnTo>
                    <a:pt x="1648707" y="836743"/>
                  </a:lnTo>
                  <a:lnTo>
                    <a:pt x="1652932" y="841096"/>
                  </a:lnTo>
                  <a:lnTo>
                    <a:pt x="1652745" y="848306"/>
                  </a:lnTo>
                  <a:lnTo>
                    <a:pt x="1648333" y="853041"/>
                  </a:lnTo>
                  <a:close/>
                </a:path>
                <a:path w="2224405" h="1250315">
                  <a:moveTo>
                    <a:pt x="1163835" y="852660"/>
                  </a:moveTo>
                  <a:lnTo>
                    <a:pt x="1157916" y="851022"/>
                  </a:lnTo>
                  <a:lnTo>
                    <a:pt x="1156281" y="850176"/>
                  </a:lnTo>
                  <a:lnTo>
                    <a:pt x="1152220" y="847454"/>
                  </a:lnTo>
                  <a:lnTo>
                    <a:pt x="1151272" y="843887"/>
                  </a:lnTo>
                  <a:lnTo>
                    <a:pt x="1154265" y="839428"/>
                  </a:lnTo>
                  <a:lnTo>
                    <a:pt x="1155900" y="837439"/>
                  </a:lnTo>
                  <a:lnTo>
                    <a:pt x="1161036" y="834484"/>
                  </a:lnTo>
                  <a:lnTo>
                    <a:pt x="1168276" y="839263"/>
                  </a:lnTo>
                  <a:lnTo>
                    <a:pt x="1169485" y="847521"/>
                  </a:lnTo>
                  <a:lnTo>
                    <a:pt x="1163835" y="852660"/>
                  </a:lnTo>
                  <a:close/>
                </a:path>
                <a:path w="2224405" h="1250315">
                  <a:moveTo>
                    <a:pt x="1111687" y="853220"/>
                  </a:moveTo>
                  <a:lnTo>
                    <a:pt x="1107865" y="850154"/>
                  </a:lnTo>
                  <a:lnTo>
                    <a:pt x="1107402" y="841134"/>
                  </a:lnTo>
                  <a:lnTo>
                    <a:pt x="1111552" y="836526"/>
                  </a:lnTo>
                  <a:lnTo>
                    <a:pt x="1119697" y="836212"/>
                  </a:lnTo>
                  <a:lnTo>
                    <a:pt x="1124705" y="841329"/>
                  </a:lnTo>
                  <a:lnTo>
                    <a:pt x="1124191" y="848673"/>
                  </a:lnTo>
                  <a:lnTo>
                    <a:pt x="1120181" y="852802"/>
                  </a:lnTo>
                  <a:lnTo>
                    <a:pt x="1111687" y="853220"/>
                  </a:lnTo>
                  <a:close/>
                </a:path>
                <a:path w="2224405" h="1250315">
                  <a:moveTo>
                    <a:pt x="1076492" y="852465"/>
                  </a:moveTo>
                  <a:lnTo>
                    <a:pt x="1067459" y="852166"/>
                  </a:lnTo>
                  <a:lnTo>
                    <a:pt x="1063489" y="847985"/>
                  </a:lnTo>
                  <a:lnTo>
                    <a:pt x="1063966" y="840520"/>
                  </a:lnTo>
                  <a:lnTo>
                    <a:pt x="1068423" y="836429"/>
                  </a:lnTo>
                  <a:lnTo>
                    <a:pt x="1075775" y="836258"/>
                  </a:lnTo>
                  <a:lnTo>
                    <a:pt x="1080418" y="840274"/>
                  </a:lnTo>
                  <a:lnTo>
                    <a:pt x="1081664" y="847925"/>
                  </a:lnTo>
                  <a:lnTo>
                    <a:pt x="1076492" y="852465"/>
                  </a:lnTo>
                  <a:close/>
                </a:path>
                <a:path w="2224405" h="1250315">
                  <a:moveTo>
                    <a:pt x="767882" y="852727"/>
                  </a:moveTo>
                  <a:lnTo>
                    <a:pt x="760694" y="852563"/>
                  </a:lnTo>
                  <a:lnTo>
                    <a:pt x="756603" y="849331"/>
                  </a:lnTo>
                  <a:lnTo>
                    <a:pt x="754849" y="842024"/>
                  </a:lnTo>
                  <a:lnTo>
                    <a:pt x="759730" y="836212"/>
                  </a:lnTo>
                  <a:lnTo>
                    <a:pt x="767583" y="836272"/>
                  </a:lnTo>
                  <a:lnTo>
                    <a:pt x="772151" y="841015"/>
                  </a:lnTo>
                  <a:lnTo>
                    <a:pt x="772988" y="848165"/>
                  </a:lnTo>
                  <a:lnTo>
                    <a:pt x="767882" y="852727"/>
                  </a:lnTo>
                  <a:close/>
                </a:path>
                <a:path w="2224405" h="1250315">
                  <a:moveTo>
                    <a:pt x="724005" y="852666"/>
                  </a:moveTo>
                  <a:lnTo>
                    <a:pt x="716302" y="852622"/>
                  </a:lnTo>
                  <a:lnTo>
                    <a:pt x="711957" y="848292"/>
                  </a:lnTo>
                  <a:lnTo>
                    <a:pt x="711322" y="841015"/>
                  </a:lnTo>
                  <a:lnTo>
                    <a:pt x="716338" y="836309"/>
                  </a:lnTo>
                  <a:lnTo>
                    <a:pt x="723445" y="836250"/>
                  </a:lnTo>
                  <a:lnTo>
                    <a:pt x="728065" y="840909"/>
                  </a:lnTo>
                  <a:lnTo>
                    <a:pt x="729013" y="848075"/>
                  </a:lnTo>
                  <a:lnTo>
                    <a:pt x="724005" y="852666"/>
                  </a:lnTo>
                  <a:close/>
                </a:path>
                <a:path w="2224405" h="1250315">
                  <a:moveTo>
                    <a:pt x="899359" y="1013435"/>
                  </a:moveTo>
                  <a:lnTo>
                    <a:pt x="895552" y="1012603"/>
                  </a:lnTo>
                  <a:lnTo>
                    <a:pt x="896421" y="1012450"/>
                  </a:lnTo>
                  <a:lnTo>
                    <a:pt x="897349" y="1012450"/>
                  </a:lnTo>
                  <a:lnTo>
                    <a:pt x="898692" y="1012956"/>
                  </a:lnTo>
                  <a:lnTo>
                    <a:pt x="899018" y="1013235"/>
                  </a:lnTo>
                  <a:lnTo>
                    <a:pt x="899359" y="1013435"/>
                  </a:lnTo>
                  <a:close/>
                </a:path>
                <a:path w="2224405" h="1250315">
                  <a:moveTo>
                    <a:pt x="458137" y="588240"/>
                  </a:moveTo>
                  <a:lnTo>
                    <a:pt x="451203" y="586923"/>
                  </a:lnTo>
                  <a:lnTo>
                    <a:pt x="449053" y="584919"/>
                  </a:lnTo>
                  <a:lnTo>
                    <a:pt x="446590" y="579997"/>
                  </a:lnTo>
                  <a:lnTo>
                    <a:pt x="447971" y="575876"/>
                  </a:lnTo>
                  <a:lnTo>
                    <a:pt x="453621" y="571501"/>
                  </a:lnTo>
                  <a:lnTo>
                    <a:pt x="456659" y="571186"/>
                  </a:lnTo>
                  <a:lnTo>
                    <a:pt x="462601" y="574627"/>
                  </a:lnTo>
                  <a:lnTo>
                    <a:pt x="464347" y="576811"/>
                  </a:lnTo>
                  <a:lnTo>
                    <a:pt x="464685" y="579997"/>
                  </a:lnTo>
                  <a:lnTo>
                    <a:pt x="464587" y="581224"/>
                  </a:lnTo>
                  <a:lnTo>
                    <a:pt x="462668" y="585599"/>
                  </a:lnTo>
                  <a:lnTo>
                    <a:pt x="458137" y="588240"/>
                  </a:lnTo>
                  <a:close/>
                </a:path>
                <a:path w="2224405" h="1250315">
                  <a:moveTo>
                    <a:pt x="854494" y="588194"/>
                  </a:moveTo>
                  <a:lnTo>
                    <a:pt x="846589" y="586131"/>
                  </a:lnTo>
                  <a:lnTo>
                    <a:pt x="844379" y="582526"/>
                  </a:lnTo>
                  <a:lnTo>
                    <a:pt x="845424" y="573969"/>
                  </a:lnTo>
                  <a:lnTo>
                    <a:pt x="849574" y="570124"/>
                  </a:lnTo>
                  <a:lnTo>
                    <a:pt x="857137" y="572069"/>
                  </a:lnTo>
                  <a:lnTo>
                    <a:pt x="861137" y="576721"/>
                  </a:lnTo>
                  <a:lnTo>
                    <a:pt x="859935" y="584530"/>
                  </a:lnTo>
                  <a:lnTo>
                    <a:pt x="854494" y="588194"/>
                  </a:lnTo>
                  <a:close/>
                </a:path>
                <a:path w="2224405" h="1250315">
                  <a:moveTo>
                    <a:pt x="1620804" y="566565"/>
                  </a:moveTo>
                  <a:lnTo>
                    <a:pt x="1615997" y="563117"/>
                  </a:lnTo>
                  <a:lnTo>
                    <a:pt x="1613930" y="560888"/>
                  </a:lnTo>
                  <a:lnTo>
                    <a:pt x="1614825" y="553744"/>
                  </a:lnTo>
                  <a:lnTo>
                    <a:pt x="1617199" y="551052"/>
                  </a:lnTo>
                  <a:lnTo>
                    <a:pt x="1621065" y="549002"/>
                  </a:lnTo>
                  <a:lnTo>
                    <a:pt x="1621722" y="549002"/>
                  </a:lnTo>
                  <a:lnTo>
                    <a:pt x="1622334" y="548883"/>
                  </a:lnTo>
                  <a:lnTo>
                    <a:pt x="1626343" y="549181"/>
                  </a:lnTo>
                  <a:lnTo>
                    <a:pt x="1628813" y="551710"/>
                  </a:lnTo>
                  <a:lnTo>
                    <a:pt x="1631897" y="557440"/>
                  </a:lnTo>
                  <a:lnTo>
                    <a:pt x="1630694" y="559698"/>
                  </a:lnTo>
                  <a:lnTo>
                    <a:pt x="1628113" y="563117"/>
                  </a:lnTo>
                  <a:lnTo>
                    <a:pt x="1626888" y="564470"/>
                  </a:lnTo>
                  <a:lnTo>
                    <a:pt x="1623215" y="566257"/>
                  </a:lnTo>
                  <a:lnTo>
                    <a:pt x="1620804" y="566565"/>
                  </a:lnTo>
                  <a:close/>
                </a:path>
                <a:path w="2224405" h="1250315">
                  <a:moveTo>
                    <a:pt x="1798596" y="567170"/>
                  </a:moveTo>
                  <a:lnTo>
                    <a:pt x="1794714" y="565913"/>
                  </a:lnTo>
                  <a:lnTo>
                    <a:pt x="1789318" y="558045"/>
                  </a:lnTo>
                  <a:lnTo>
                    <a:pt x="1790154" y="553176"/>
                  </a:lnTo>
                  <a:lnTo>
                    <a:pt x="1796207" y="549302"/>
                  </a:lnTo>
                  <a:lnTo>
                    <a:pt x="1798290" y="548875"/>
                  </a:lnTo>
                  <a:lnTo>
                    <a:pt x="1803791" y="549990"/>
                  </a:lnTo>
                  <a:lnTo>
                    <a:pt x="1805561" y="553191"/>
                  </a:lnTo>
                  <a:lnTo>
                    <a:pt x="1806748" y="556594"/>
                  </a:lnTo>
                  <a:lnTo>
                    <a:pt x="1807226" y="559473"/>
                  </a:lnTo>
                  <a:lnTo>
                    <a:pt x="1804576" y="564111"/>
                  </a:lnTo>
                  <a:lnTo>
                    <a:pt x="1798596" y="567170"/>
                  </a:lnTo>
                  <a:close/>
                </a:path>
                <a:path w="2224405" h="1250315">
                  <a:moveTo>
                    <a:pt x="1979114" y="566056"/>
                  </a:moveTo>
                  <a:lnTo>
                    <a:pt x="1970618" y="565935"/>
                  </a:lnTo>
                  <a:lnTo>
                    <a:pt x="1968901" y="563423"/>
                  </a:lnTo>
                  <a:lnTo>
                    <a:pt x="1966348" y="558516"/>
                  </a:lnTo>
                  <a:lnTo>
                    <a:pt x="1966364" y="556093"/>
                  </a:lnTo>
                  <a:lnTo>
                    <a:pt x="1972253" y="548180"/>
                  </a:lnTo>
                  <a:lnTo>
                    <a:pt x="1978038" y="548269"/>
                  </a:lnTo>
                  <a:lnTo>
                    <a:pt x="1983257" y="553962"/>
                  </a:lnTo>
                  <a:lnTo>
                    <a:pt x="1983487" y="554597"/>
                  </a:lnTo>
                  <a:lnTo>
                    <a:pt x="1984353" y="560042"/>
                  </a:lnTo>
                  <a:lnTo>
                    <a:pt x="1979114" y="566056"/>
                  </a:lnTo>
                  <a:close/>
                </a:path>
                <a:path w="2224405" h="1250315">
                  <a:moveTo>
                    <a:pt x="2110745" y="565337"/>
                  </a:moveTo>
                  <a:lnTo>
                    <a:pt x="2102578" y="564889"/>
                  </a:lnTo>
                  <a:lnTo>
                    <a:pt x="2099727" y="561897"/>
                  </a:lnTo>
                  <a:lnTo>
                    <a:pt x="2099473" y="553879"/>
                  </a:lnTo>
                  <a:lnTo>
                    <a:pt x="2103041" y="549660"/>
                  </a:lnTo>
                  <a:lnTo>
                    <a:pt x="2110409" y="549541"/>
                  </a:lnTo>
                  <a:lnTo>
                    <a:pt x="2114947" y="553333"/>
                  </a:lnTo>
                  <a:lnTo>
                    <a:pt x="2115649" y="557005"/>
                  </a:lnTo>
                  <a:lnTo>
                    <a:pt x="2115701" y="558173"/>
                  </a:lnTo>
                  <a:lnTo>
                    <a:pt x="2114924" y="562511"/>
                  </a:lnTo>
                  <a:lnTo>
                    <a:pt x="2110745" y="565337"/>
                  </a:lnTo>
                  <a:close/>
                </a:path>
                <a:path w="2224405" h="1250315">
                  <a:moveTo>
                    <a:pt x="2147418" y="566056"/>
                  </a:moveTo>
                  <a:lnTo>
                    <a:pt x="2143066" y="562301"/>
                  </a:lnTo>
                  <a:lnTo>
                    <a:pt x="2143261" y="553722"/>
                  </a:lnTo>
                  <a:lnTo>
                    <a:pt x="2146649" y="549316"/>
                  </a:lnTo>
                  <a:lnTo>
                    <a:pt x="2153733" y="548599"/>
                  </a:lnTo>
                  <a:lnTo>
                    <a:pt x="2158287" y="552607"/>
                  </a:lnTo>
                  <a:lnTo>
                    <a:pt x="2159720" y="560162"/>
                  </a:lnTo>
                  <a:lnTo>
                    <a:pt x="2155682" y="564963"/>
                  </a:lnTo>
                  <a:lnTo>
                    <a:pt x="2147418" y="566056"/>
                  </a:lnTo>
                  <a:close/>
                </a:path>
                <a:path w="2224405" h="1250315">
                  <a:moveTo>
                    <a:pt x="1732945" y="1030071"/>
                  </a:moveTo>
                  <a:lnTo>
                    <a:pt x="1726309" y="1027379"/>
                  </a:lnTo>
                  <a:lnTo>
                    <a:pt x="1724465" y="1022330"/>
                  </a:lnTo>
                  <a:lnTo>
                    <a:pt x="1726525" y="1015673"/>
                  </a:lnTo>
                  <a:lnTo>
                    <a:pt x="1730497" y="1012742"/>
                  </a:lnTo>
                  <a:lnTo>
                    <a:pt x="1732833" y="1012771"/>
                  </a:lnTo>
                  <a:lnTo>
                    <a:pt x="1736767" y="1013497"/>
                  </a:lnTo>
                  <a:lnTo>
                    <a:pt x="1739290" y="1015883"/>
                  </a:lnTo>
                  <a:lnTo>
                    <a:pt x="1741798" y="1022068"/>
                  </a:lnTo>
                  <a:lnTo>
                    <a:pt x="1740880" y="1025846"/>
                  </a:lnTo>
                  <a:lnTo>
                    <a:pt x="1735931" y="1029989"/>
                  </a:lnTo>
                  <a:lnTo>
                    <a:pt x="1732945" y="1030071"/>
                  </a:lnTo>
                  <a:close/>
                </a:path>
                <a:path w="2224405" h="1250315">
                  <a:moveTo>
                    <a:pt x="1339351" y="1029271"/>
                  </a:moveTo>
                  <a:lnTo>
                    <a:pt x="1330401" y="1028680"/>
                  </a:lnTo>
                  <a:lnTo>
                    <a:pt x="1326549" y="1021934"/>
                  </a:lnTo>
                  <a:lnTo>
                    <a:pt x="1332901" y="1011321"/>
                  </a:lnTo>
                  <a:lnTo>
                    <a:pt x="1338082" y="1010827"/>
                  </a:lnTo>
                  <a:lnTo>
                    <a:pt x="1344023" y="1017933"/>
                  </a:lnTo>
                  <a:lnTo>
                    <a:pt x="1345232" y="1020116"/>
                  </a:lnTo>
                  <a:lnTo>
                    <a:pt x="1342441" y="1026758"/>
                  </a:lnTo>
                  <a:lnTo>
                    <a:pt x="1339351" y="1029271"/>
                  </a:lnTo>
                  <a:close/>
                </a:path>
                <a:path w="2224405" h="1250315">
                  <a:moveTo>
                    <a:pt x="323976" y="587910"/>
                  </a:moveTo>
                  <a:lnTo>
                    <a:pt x="320422" y="587230"/>
                  </a:lnTo>
                  <a:lnTo>
                    <a:pt x="315996" y="582600"/>
                  </a:lnTo>
                  <a:lnTo>
                    <a:pt x="315391" y="580349"/>
                  </a:lnTo>
                  <a:lnTo>
                    <a:pt x="316713" y="575435"/>
                  </a:lnTo>
                  <a:lnTo>
                    <a:pt x="318608" y="574013"/>
                  </a:lnTo>
                  <a:lnTo>
                    <a:pt x="322147" y="573056"/>
                  </a:lnTo>
                  <a:lnTo>
                    <a:pt x="323356" y="573056"/>
                  </a:lnTo>
                  <a:lnTo>
                    <a:pt x="324983" y="572869"/>
                  </a:lnTo>
                  <a:lnTo>
                    <a:pt x="326290" y="573131"/>
                  </a:lnTo>
                  <a:lnTo>
                    <a:pt x="328385" y="573131"/>
                  </a:lnTo>
                  <a:lnTo>
                    <a:pt x="331000" y="574732"/>
                  </a:lnTo>
                  <a:lnTo>
                    <a:pt x="332329" y="576437"/>
                  </a:lnTo>
                  <a:lnTo>
                    <a:pt x="333142" y="581807"/>
                  </a:lnTo>
                  <a:lnTo>
                    <a:pt x="331089" y="584829"/>
                  </a:lnTo>
                  <a:lnTo>
                    <a:pt x="323976" y="587910"/>
                  </a:lnTo>
                  <a:close/>
                </a:path>
                <a:path w="2224405" h="1250315">
                  <a:moveTo>
                    <a:pt x="328385" y="573131"/>
                  </a:moveTo>
                  <a:lnTo>
                    <a:pt x="326290" y="573131"/>
                  </a:lnTo>
                  <a:lnTo>
                    <a:pt x="328275" y="573064"/>
                  </a:lnTo>
                  <a:close/>
                </a:path>
                <a:path w="2224405" h="1250315">
                  <a:moveTo>
                    <a:pt x="1296004" y="588613"/>
                  </a:moveTo>
                  <a:lnTo>
                    <a:pt x="1286733" y="588187"/>
                  </a:lnTo>
                  <a:lnTo>
                    <a:pt x="1283650" y="584216"/>
                  </a:lnTo>
                  <a:lnTo>
                    <a:pt x="1284097" y="575532"/>
                  </a:lnTo>
                  <a:lnTo>
                    <a:pt x="1288293" y="572144"/>
                  </a:lnTo>
                  <a:lnTo>
                    <a:pt x="1296877" y="572817"/>
                  </a:lnTo>
                  <a:lnTo>
                    <a:pt x="1300870" y="576684"/>
                  </a:lnTo>
                  <a:lnTo>
                    <a:pt x="1300624" y="584911"/>
                  </a:lnTo>
                  <a:lnTo>
                    <a:pt x="1296004" y="588613"/>
                  </a:lnTo>
                  <a:close/>
                </a:path>
                <a:path w="2224405" h="1250315">
                  <a:moveTo>
                    <a:pt x="1758131" y="1007551"/>
                  </a:moveTo>
                  <a:lnTo>
                    <a:pt x="1750651" y="1007215"/>
                  </a:lnTo>
                  <a:lnTo>
                    <a:pt x="1746896" y="1003221"/>
                  </a:lnTo>
                  <a:lnTo>
                    <a:pt x="1745754" y="995098"/>
                  </a:lnTo>
                  <a:lnTo>
                    <a:pt x="1749696" y="990505"/>
                  </a:lnTo>
                  <a:lnTo>
                    <a:pt x="1757981" y="989631"/>
                  </a:lnTo>
                  <a:lnTo>
                    <a:pt x="1763251" y="995127"/>
                  </a:lnTo>
                  <a:lnTo>
                    <a:pt x="1762251" y="1003654"/>
                  </a:lnTo>
                  <a:lnTo>
                    <a:pt x="1758131" y="1007551"/>
                  </a:lnTo>
                  <a:close/>
                </a:path>
                <a:path w="2224405" h="1250315">
                  <a:moveTo>
                    <a:pt x="1710387" y="1009107"/>
                  </a:moveTo>
                  <a:lnTo>
                    <a:pt x="1704087" y="1006721"/>
                  </a:lnTo>
                  <a:lnTo>
                    <a:pt x="1702460" y="997296"/>
                  </a:lnTo>
                  <a:lnTo>
                    <a:pt x="1703579" y="994567"/>
                  </a:lnTo>
                  <a:lnTo>
                    <a:pt x="1709066" y="990513"/>
                  </a:lnTo>
                  <a:lnTo>
                    <a:pt x="1711865" y="990371"/>
                  </a:lnTo>
                  <a:lnTo>
                    <a:pt x="1717799" y="994156"/>
                  </a:lnTo>
                  <a:lnTo>
                    <a:pt x="1719621" y="996901"/>
                  </a:lnTo>
                  <a:lnTo>
                    <a:pt x="1719285" y="1002091"/>
                  </a:lnTo>
                  <a:lnTo>
                    <a:pt x="1717434" y="1003797"/>
                  </a:lnTo>
                  <a:lnTo>
                    <a:pt x="1710387" y="1009107"/>
                  </a:lnTo>
                  <a:close/>
                </a:path>
                <a:path w="2224405" h="1250315">
                  <a:moveTo>
                    <a:pt x="1381145" y="587888"/>
                  </a:moveTo>
                  <a:lnTo>
                    <a:pt x="1377547" y="587806"/>
                  </a:lnTo>
                  <a:lnTo>
                    <a:pt x="1375248" y="586101"/>
                  </a:lnTo>
                  <a:lnTo>
                    <a:pt x="1371807" y="580880"/>
                  </a:lnTo>
                  <a:lnTo>
                    <a:pt x="1371956" y="577993"/>
                  </a:lnTo>
                  <a:lnTo>
                    <a:pt x="1376032" y="572084"/>
                  </a:lnTo>
                  <a:lnTo>
                    <a:pt x="1378965" y="570693"/>
                  </a:lnTo>
                  <a:lnTo>
                    <a:pt x="1386176" y="573281"/>
                  </a:lnTo>
                  <a:lnTo>
                    <a:pt x="1388849" y="577088"/>
                  </a:lnTo>
                  <a:lnTo>
                    <a:pt x="1386952" y="584949"/>
                  </a:lnTo>
                  <a:lnTo>
                    <a:pt x="1384034" y="587836"/>
                  </a:lnTo>
                  <a:lnTo>
                    <a:pt x="1381145" y="587888"/>
                  </a:lnTo>
                  <a:close/>
                </a:path>
                <a:path w="2224405" h="1250315">
                  <a:moveTo>
                    <a:pt x="1553361" y="588165"/>
                  </a:moveTo>
                  <a:lnTo>
                    <a:pt x="1549091" y="584604"/>
                  </a:lnTo>
                  <a:lnTo>
                    <a:pt x="1547643" y="576557"/>
                  </a:lnTo>
                  <a:lnTo>
                    <a:pt x="1551689" y="571441"/>
                  </a:lnTo>
                  <a:lnTo>
                    <a:pt x="1559333" y="571201"/>
                  </a:lnTo>
                  <a:lnTo>
                    <a:pt x="1564021" y="575046"/>
                  </a:lnTo>
                  <a:lnTo>
                    <a:pt x="1565222" y="582413"/>
                  </a:lnTo>
                  <a:lnTo>
                    <a:pt x="1561057" y="587506"/>
                  </a:lnTo>
                  <a:lnTo>
                    <a:pt x="1553361" y="588165"/>
                  </a:lnTo>
                  <a:close/>
                </a:path>
                <a:path w="2224405" h="1250315">
                  <a:moveTo>
                    <a:pt x="1604457" y="588270"/>
                  </a:moveTo>
                  <a:lnTo>
                    <a:pt x="1596223" y="587454"/>
                  </a:lnTo>
                  <a:lnTo>
                    <a:pt x="1592378" y="583266"/>
                  </a:lnTo>
                  <a:lnTo>
                    <a:pt x="1592087" y="576063"/>
                  </a:lnTo>
                  <a:lnTo>
                    <a:pt x="1596888" y="571650"/>
                  </a:lnTo>
                  <a:lnTo>
                    <a:pt x="1604203" y="571598"/>
                  </a:lnTo>
                  <a:lnTo>
                    <a:pt x="1608839" y="575689"/>
                  </a:lnTo>
                  <a:lnTo>
                    <a:pt x="1609936" y="583289"/>
                  </a:lnTo>
                  <a:lnTo>
                    <a:pt x="1604457" y="588270"/>
                  </a:lnTo>
                  <a:close/>
                </a:path>
                <a:path w="2224405" h="1250315">
                  <a:moveTo>
                    <a:pt x="1647938" y="588404"/>
                  </a:moveTo>
                  <a:lnTo>
                    <a:pt x="1639577" y="587185"/>
                  </a:lnTo>
                  <a:lnTo>
                    <a:pt x="1635823" y="583041"/>
                  </a:lnTo>
                  <a:lnTo>
                    <a:pt x="1636300" y="575128"/>
                  </a:lnTo>
                  <a:lnTo>
                    <a:pt x="1640435" y="570917"/>
                  </a:lnTo>
                  <a:lnTo>
                    <a:pt x="1647759" y="570873"/>
                  </a:lnTo>
                  <a:lnTo>
                    <a:pt x="1652850" y="575337"/>
                  </a:lnTo>
                  <a:lnTo>
                    <a:pt x="1653551" y="582943"/>
                  </a:lnTo>
                  <a:lnTo>
                    <a:pt x="1647938" y="588404"/>
                  </a:lnTo>
                  <a:close/>
                </a:path>
                <a:path w="2224405" h="1250315">
                  <a:moveTo>
                    <a:pt x="2124673" y="588501"/>
                  </a:moveTo>
                  <a:lnTo>
                    <a:pt x="2120381" y="583602"/>
                  </a:lnTo>
                  <a:lnTo>
                    <a:pt x="2120769" y="574537"/>
                  </a:lnTo>
                  <a:lnTo>
                    <a:pt x="2125256" y="570633"/>
                  </a:lnTo>
                  <a:lnTo>
                    <a:pt x="2133145" y="571141"/>
                  </a:lnTo>
                  <a:lnTo>
                    <a:pt x="2137401" y="575861"/>
                  </a:lnTo>
                  <a:lnTo>
                    <a:pt x="2136990" y="583692"/>
                  </a:lnTo>
                  <a:lnTo>
                    <a:pt x="2132899" y="588112"/>
                  </a:lnTo>
                  <a:lnTo>
                    <a:pt x="2124673" y="588501"/>
                  </a:lnTo>
                  <a:close/>
                </a:path>
                <a:path w="2224405" h="1250315">
                  <a:moveTo>
                    <a:pt x="414276" y="544388"/>
                  </a:moveTo>
                  <a:lnTo>
                    <a:pt x="405996" y="542420"/>
                  </a:lnTo>
                  <a:lnTo>
                    <a:pt x="402816" y="537462"/>
                  </a:lnTo>
                  <a:lnTo>
                    <a:pt x="405453" y="529414"/>
                  </a:lnTo>
                  <a:lnTo>
                    <a:pt x="409691" y="526131"/>
                  </a:lnTo>
                  <a:lnTo>
                    <a:pt x="417254" y="527926"/>
                  </a:lnTo>
                  <a:lnTo>
                    <a:pt x="421068" y="532413"/>
                  </a:lnTo>
                  <a:lnTo>
                    <a:pt x="419440" y="540529"/>
                  </a:lnTo>
                  <a:lnTo>
                    <a:pt x="414276" y="544388"/>
                  </a:lnTo>
                  <a:close/>
                </a:path>
                <a:path w="2224405" h="1250315">
                  <a:moveTo>
                    <a:pt x="496035" y="543393"/>
                  </a:moveTo>
                  <a:lnTo>
                    <a:pt x="492452" y="540027"/>
                  </a:lnTo>
                  <a:lnTo>
                    <a:pt x="492654" y="531082"/>
                  </a:lnTo>
                  <a:lnTo>
                    <a:pt x="496117" y="526804"/>
                  </a:lnTo>
                  <a:lnTo>
                    <a:pt x="503052" y="526804"/>
                  </a:lnTo>
                  <a:lnTo>
                    <a:pt x="507464" y="530977"/>
                  </a:lnTo>
                  <a:lnTo>
                    <a:pt x="508710" y="538217"/>
                  </a:lnTo>
                  <a:lnTo>
                    <a:pt x="504515" y="542750"/>
                  </a:lnTo>
                  <a:lnTo>
                    <a:pt x="496035" y="543393"/>
                  </a:lnTo>
                  <a:close/>
                </a:path>
                <a:path w="2224405" h="1250315">
                  <a:moveTo>
                    <a:pt x="629503" y="544612"/>
                  </a:moveTo>
                  <a:lnTo>
                    <a:pt x="625247" y="541232"/>
                  </a:lnTo>
                  <a:lnTo>
                    <a:pt x="624135" y="532324"/>
                  </a:lnTo>
                  <a:lnTo>
                    <a:pt x="626928" y="528509"/>
                  </a:lnTo>
                  <a:lnTo>
                    <a:pt x="635325" y="526968"/>
                  </a:lnTo>
                  <a:lnTo>
                    <a:pt x="640311" y="531807"/>
                  </a:lnTo>
                  <a:lnTo>
                    <a:pt x="640528" y="539190"/>
                  </a:lnTo>
                  <a:lnTo>
                    <a:pt x="636967" y="542720"/>
                  </a:lnTo>
                  <a:lnTo>
                    <a:pt x="629503" y="544612"/>
                  </a:lnTo>
                  <a:close/>
                </a:path>
                <a:path w="2224405" h="1250315">
                  <a:moveTo>
                    <a:pt x="855196" y="544597"/>
                  </a:moveTo>
                  <a:lnTo>
                    <a:pt x="846753" y="543004"/>
                  </a:lnTo>
                  <a:lnTo>
                    <a:pt x="842968" y="537918"/>
                  </a:lnTo>
                  <a:lnTo>
                    <a:pt x="844805" y="529272"/>
                  </a:lnTo>
                  <a:lnTo>
                    <a:pt x="849523" y="525980"/>
                  </a:lnTo>
                  <a:lnTo>
                    <a:pt x="857091" y="528105"/>
                  </a:lnTo>
                  <a:lnTo>
                    <a:pt x="860697" y="532944"/>
                  </a:lnTo>
                  <a:lnTo>
                    <a:pt x="859420" y="540819"/>
                  </a:lnTo>
                  <a:lnTo>
                    <a:pt x="855196" y="544597"/>
                  </a:lnTo>
                  <a:close/>
                </a:path>
                <a:path w="2224405" h="1250315">
                  <a:moveTo>
                    <a:pt x="937000" y="544291"/>
                  </a:moveTo>
                  <a:lnTo>
                    <a:pt x="933678" y="541552"/>
                  </a:lnTo>
                  <a:lnTo>
                    <a:pt x="931021" y="533535"/>
                  </a:lnTo>
                  <a:lnTo>
                    <a:pt x="935014" y="527245"/>
                  </a:lnTo>
                  <a:lnTo>
                    <a:pt x="941060" y="526923"/>
                  </a:lnTo>
                  <a:lnTo>
                    <a:pt x="943017" y="527581"/>
                  </a:lnTo>
                  <a:lnTo>
                    <a:pt x="949921" y="532667"/>
                  </a:lnTo>
                  <a:lnTo>
                    <a:pt x="950130" y="537379"/>
                  </a:lnTo>
                  <a:lnTo>
                    <a:pt x="943673" y="543034"/>
                  </a:lnTo>
                  <a:lnTo>
                    <a:pt x="941793" y="543445"/>
                  </a:lnTo>
                  <a:lnTo>
                    <a:pt x="940703" y="543946"/>
                  </a:lnTo>
                  <a:lnTo>
                    <a:pt x="937000" y="544291"/>
                  </a:lnTo>
                  <a:close/>
                </a:path>
                <a:path w="2224405" h="1250315">
                  <a:moveTo>
                    <a:pt x="1288665" y="544560"/>
                  </a:moveTo>
                  <a:lnTo>
                    <a:pt x="1284142" y="539923"/>
                  </a:lnTo>
                  <a:lnTo>
                    <a:pt x="1283896" y="531052"/>
                  </a:lnTo>
                  <a:lnTo>
                    <a:pt x="1288419" y="526624"/>
                  </a:lnTo>
                  <a:lnTo>
                    <a:pt x="1295653" y="526818"/>
                  </a:lnTo>
                  <a:lnTo>
                    <a:pt x="1300400" y="531665"/>
                  </a:lnTo>
                  <a:lnTo>
                    <a:pt x="1300818" y="538905"/>
                  </a:lnTo>
                  <a:lnTo>
                    <a:pt x="1296720" y="543707"/>
                  </a:lnTo>
                  <a:lnTo>
                    <a:pt x="1288665" y="544560"/>
                  </a:lnTo>
                  <a:close/>
                </a:path>
                <a:path w="2224405" h="1250315">
                  <a:moveTo>
                    <a:pt x="1559355" y="544380"/>
                  </a:moveTo>
                  <a:lnTo>
                    <a:pt x="1550517" y="543520"/>
                  </a:lnTo>
                  <a:lnTo>
                    <a:pt x="1547233" y="539975"/>
                  </a:lnTo>
                  <a:lnTo>
                    <a:pt x="1547465" y="531470"/>
                  </a:lnTo>
                  <a:lnTo>
                    <a:pt x="1550667" y="527940"/>
                  </a:lnTo>
                  <a:lnTo>
                    <a:pt x="1559288" y="526594"/>
                  </a:lnTo>
                  <a:lnTo>
                    <a:pt x="1563266" y="531119"/>
                  </a:lnTo>
                  <a:lnTo>
                    <a:pt x="1563341" y="540917"/>
                  </a:lnTo>
                  <a:lnTo>
                    <a:pt x="1559355" y="544380"/>
                  </a:lnTo>
                  <a:close/>
                </a:path>
                <a:path w="2224405" h="1250315">
                  <a:moveTo>
                    <a:pt x="1911977" y="544829"/>
                  </a:moveTo>
                  <a:lnTo>
                    <a:pt x="1903705" y="543363"/>
                  </a:lnTo>
                  <a:lnTo>
                    <a:pt x="1900391" y="538830"/>
                  </a:lnTo>
                  <a:lnTo>
                    <a:pt x="1901160" y="531186"/>
                  </a:lnTo>
                  <a:lnTo>
                    <a:pt x="1906154" y="527096"/>
                  </a:lnTo>
                  <a:lnTo>
                    <a:pt x="1913410" y="528097"/>
                  </a:lnTo>
                  <a:lnTo>
                    <a:pt x="1917799" y="532779"/>
                  </a:lnTo>
                  <a:lnTo>
                    <a:pt x="1917381" y="540565"/>
                  </a:lnTo>
                  <a:lnTo>
                    <a:pt x="1911977" y="544829"/>
                  </a:lnTo>
                  <a:close/>
                </a:path>
                <a:path w="2224405" h="1250315">
                  <a:moveTo>
                    <a:pt x="2037673" y="1073639"/>
                  </a:moveTo>
                  <a:lnTo>
                    <a:pt x="2034344" y="1070864"/>
                  </a:lnTo>
                  <a:lnTo>
                    <a:pt x="2031731" y="1062854"/>
                  </a:lnTo>
                  <a:lnTo>
                    <a:pt x="2035829" y="1056698"/>
                  </a:lnTo>
                  <a:lnTo>
                    <a:pt x="2043682" y="1055935"/>
                  </a:lnTo>
                  <a:lnTo>
                    <a:pt x="2048459" y="1059795"/>
                  </a:lnTo>
                  <a:lnTo>
                    <a:pt x="2050079" y="1067416"/>
                  </a:lnTo>
                  <a:lnTo>
                    <a:pt x="2045220" y="1073003"/>
                  </a:lnTo>
                  <a:lnTo>
                    <a:pt x="2037673" y="1073639"/>
                  </a:lnTo>
                  <a:close/>
                </a:path>
                <a:path w="2224405" h="1250315">
                  <a:moveTo>
                    <a:pt x="1993355" y="1073782"/>
                  </a:moveTo>
                  <a:lnTo>
                    <a:pt x="1988914" y="1070056"/>
                  </a:lnTo>
                  <a:lnTo>
                    <a:pt x="1987937" y="1062158"/>
                  </a:lnTo>
                  <a:lnTo>
                    <a:pt x="1991094" y="1057700"/>
                  </a:lnTo>
                  <a:lnTo>
                    <a:pt x="1998917" y="1055711"/>
                  </a:lnTo>
                  <a:lnTo>
                    <a:pt x="2005120" y="1060744"/>
                  </a:lnTo>
                  <a:lnTo>
                    <a:pt x="2005106" y="1068359"/>
                  </a:lnTo>
                  <a:lnTo>
                    <a:pt x="2000836" y="1072846"/>
                  </a:lnTo>
                  <a:lnTo>
                    <a:pt x="1993355" y="1073782"/>
                  </a:lnTo>
                  <a:close/>
                </a:path>
                <a:path w="2224405" h="1250315">
                  <a:moveTo>
                    <a:pt x="1957138" y="1074088"/>
                  </a:moveTo>
                  <a:lnTo>
                    <a:pt x="1947919" y="1073206"/>
                  </a:lnTo>
                  <a:lnTo>
                    <a:pt x="1943791" y="1067865"/>
                  </a:lnTo>
                  <a:lnTo>
                    <a:pt x="1946030" y="1059600"/>
                  </a:lnTo>
                  <a:lnTo>
                    <a:pt x="1951382" y="1055808"/>
                  </a:lnTo>
                  <a:lnTo>
                    <a:pt x="1958556" y="1057858"/>
                  </a:lnTo>
                  <a:lnTo>
                    <a:pt x="1961960" y="1062480"/>
                  </a:lnTo>
                  <a:lnTo>
                    <a:pt x="1961063" y="1070715"/>
                  </a:lnTo>
                  <a:lnTo>
                    <a:pt x="1957138" y="1074088"/>
                  </a:lnTo>
                  <a:close/>
                </a:path>
                <a:path w="2224405" h="1250315">
                  <a:moveTo>
                    <a:pt x="1472340" y="1073542"/>
                  </a:moveTo>
                  <a:lnTo>
                    <a:pt x="1464315" y="1073220"/>
                  </a:lnTo>
                  <a:lnTo>
                    <a:pt x="1460046" y="1068650"/>
                  </a:lnTo>
                  <a:lnTo>
                    <a:pt x="1460218" y="1060603"/>
                  </a:lnTo>
                  <a:lnTo>
                    <a:pt x="1463390" y="1057050"/>
                  </a:lnTo>
                  <a:lnTo>
                    <a:pt x="1470997" y="1055988"/>
                  </a:lnTo>
                  <a:lnTo>
                    <a:pt x="1476789" y="1060812"/>
                  </a:lnTo>
                  <a:lnTo>
                    <a:pt x="1476715" y="1068762"/>
                  </a:lnTo>
                  <a:lnTo>
                    <a:pt x="1472340" y="1073542"/>
                  </a:lnTo>
                  <a:close/>
                </a:path>
                <a:path w="2224405" h="1250315">
                  <a:moveTo>
                    <a:pt x="99873" y="543153"/>
                  </a:moveTo>
                  <a:lnTo>
                    <a:pt x="95753" y="540020"/>
                  </a:lnTo>
                  <a:lnTo>
                    <a:pt x="94946" y="532189"/>
                  </a:lnTo>
                  <a:lnTo>
                    <a:pt x="98768" y="527581"/>
                  </a:lnTo>
                  <a:lnTo>
                    <a:pt x="106151" y="526355"/>
                  </a:lnTo>
                  <a:lnTo>
                    <a:pt x="110764" y="530177"/>
                  </a:lnTo>
                  <a:lnTo>
                    <a:pt x="112324" y="537208"/>
                  </a:lnTo>
                  <a:lnTo>
                    <a:pt x="109405" y="542914"/>
                  </a:lnTo>
                  <a:lnTo>
                    <a:pt x="99873" y="543153"/>
                  </a:lnTo>
                  <a:close/>
                </a:path>
                <a:path w="2224405" h="1250315">
                  <a:moveTo>
                    <a:pt x="319796" y="544470"/>
                  </a:moveTo>
                  <a:lnTo>
                    <a:pt x="314951" y="539877"/>
                  </a:lnTo>
                  <a:lnTo>
                    <a:pt x="315384" y="532197"/>
                  </a:lnTo>
                  <a:lnTo>
                    <a:pt x="316533" y="529452"/>
                  </a:lnTo>
                  <a:lnTo>
                    <a:pt x="320221" y="527170"/>
                  </a:lnTo>
                  <a:lnTo>
                    <a:pt x="321407" y="526729"/>
                  </a:lnTo>
                  <a:lnTo>
                    <a:pt x="327954" y="526355"/>
                  </a:lnTo>
                  <a:lnTo>
                    <a:pt x="331328" y="531830"/>
                  </a:lnTo>
                  <a:lnTo>
                    <a:pt x="332008" y="535539"/>
                  </a:lnTo>
                  <a:lnTo>
                    <a:pt x="332030" y="539190"/>
                  </a:lnTo>
                  <a:lnTo>
                    <a:pt x="327880" y="543804"/>
                  </a:lnTo>
                  <a:lnTo>
                    <a:pt x="319796" y="544470"/>
                  </a:lnTo>
                  <a:close/>
                </a:path>
                <a:path w="2224405" h="1250315">
                  <a:moveTo>
                    <a:pt x="1884731" y="1052248"/>
                  </a:moveTo>
                  <a:lnTo>
                    <a:pt x="1880102" y="1049480"/>
                  </a:lnTo>
                  <a:lnTo>
                    <a:pt x="1877646" y="1042892"/>
                  </a:lnTo>
                  <a:lnTo>
                    <a:pt x="1878901" y="1038935"/>
                  </a:lnTo>
                  <a:lnTo>
                    <a:pt x="1883730" y="1035561"/>
                  </a:lnTo>
                  <a:lnTo>
                    <a:pt x="1886343" y="1033445"/>
                  </a:lnTo>
                  <a:lnTo>
                    <a:pt x="1892874" y="1036766"/>
                  </a:lnTo>
                  <a:lnTo>
                    <a:pt x="1894749" y="1039877"/>
                  </a:lnTo>
                  <a:lnTo>
                    <a:pt x="1895263" y="1043527"/>
                  </a:lnTo>
                  <a:lnTo>
                    <a:pt x="1895495" y="1046377"/>
                  </a:lnTo>
                  <a:lnTo>
                    <a:pt x="1891972" y="1050281"/>
                  </a:lnTo>
                  <a:lnTo>
                    <a:pt x="1884731" y="1052248"/>
                  </a:lnTo>
                  <a:close/>
                </a:path>
                <a:path w="2224405" h="1250315">
                  <a:moveTo>
                    <a:pt x="1845287" y="1052158"/>
                  </a:moveTo>
                  <a:lnTo>
                    <a:pt x="1837330" y="1050363"/>
                  </a:lnTo>
                  <a:lnTo>
                    <a:pt x="1834045" y="1045554"/>
                  </a:lnTo>
                  <a:lnTo>
                    <a:pt x="1834979" y="1037978"/>
                  </a:lnTo>
                  <a:lnTo>
                    <a:pt x="1839600" y="1033901"/>
                  </a:lnTo>
                  <a:lnTo>
                    <a:pt x="1846751" y="1034477"/>
                  </a:lnTo>
                  <a:lnTo>
                    <a:pt x="1850729" y="1039129"/>
                  </a:lnTo>
                  <a:lnTo>
                    <a:pt x="1850274" y="1047842"/>
                  </a:lnTo>
                  <a:lnTo>
                    <a:pt x="1845287" y="1052158"/>
                  </a:lnTo>
                  <a:close/>
                </a:path>
                <a:path w="2224405" h="1250315">
                  <a:moveTo>
                    <a:pt x="1712597" y="1052084"/>
                  </a:moveTo>
                  <a:lnTo>
                    <a:pt x="1703908" y="1050438"/>
                  </a:lnTo>
                  <a:lnTo>
                    <a:pt x="1700937" y="1046227"/>
                  </a:lnTo>
                  <a:lnTo>
                    <a:pt x="1702400" y="1037192"/>
                  </a:lnTo>
                  <a:lnTo>
                    <a:pt x="1706102" y="1033744"/>
                  </a:lnTo>
                  <a:lnTo>
                    <a:pt x="1715015" y="1034402"/>
                  </a:lnTo>
                  <a:lnTo>
                    <a:pt x="1718083" y="1038838"/>
                  </a:lnTo>
                  <a:lnTo>
                    <a:pt x="1716873" y="1048972"/>
                  </a:lnTo>
                  <a:lnTo>
                    <a:pt x="1712597" y="1052084"/>
                  </a:lnTo>
                  <a:close/>
                </a:path>
                <a:path w="2224405" h="1250315">
                  <a:moveTo>
                    <a:pt x="1445945" y="1050483"/>
                  </a:moveTo>
                  <a:lnTo>
                    <a:pt x="1444355" y="1050034"/>
                  </a:lnTo>
                  <a:lnTo>
                    <a:pt x="1443168" y="1049825"/>
                  </a:lnTo>
                  <a:lnTo>
                    <a:pt x="1437928" y="1047671"/>
                  </a:lnTo>
                  <a:lnTo>
                    <a:pt x="1436465" y="1042346"/>
                  </a:lnTo>
                  <a:lnTo>
                    <a:pt x="1440488" y="1037686"/>
                  </a:lnTo>
                  <a:lnTo>
                    <a:pt x="1442029" y="1036631"/>
                  </a:lnTo>
                  <a:lnTo>
                    <a:pt x="1446423" y="1033901"/>
                  </a:lnTo>
                  <a:lnTo>
                    <a:pt x="1449371" y="1034163"/>
                  </a:lnTo>
                  <a:lnTo>
                    <a:pt x="1452192" y="1036638"/>
                  </a:lnTo>
                  <a:lnTo>
                    <a:pt x="1452611" y="1037065"/>
                  </a:lnTo>
                  <a:lnTo>
                    <a:pt x="1456761" y="1041776"/>
                  </a:lnTo>
                  <a:lnTo>
                    <a:pt x="1455784" y="1047117"/>
                  </a:lnTo>
                  <a:lnTo>
                    <a:pt x="1449111" y="1050041"/>
                  </a:lnTo>
                  <a:lnTo>
                    <a:pt x="1447274" y="1050176"/>
                  </a:lnTo>
                  <a:lnTo>
                    <a:pt x="1445945" y="1050483"/>
                  </a:lnTo>
                  <a:close/>
                </a:path>
                <a:path w="2224405" h="1250315">
                  <a:moveTo>
                    <a:pt x="1055900" y="1047671"/>
                  </a:moveTo>
                  <a:lnTo>
                    <a:pt x="1042836" y="1044813"/>
                  </a:lnTo>
                  <a:lnTo>
                    <a:pt x="1041964" y="1042567"/>
                  </a:lnTo>
                  <a:lnTo>
                    <a:pt x="1042387" y="1040349"/>
                  </a:lnTo>
                  <a:lnTo>
                    <a:pt x="1046677" y="1034117"/>
                  </a:lnTo>
                  <a:lnTo>
                    <a:pt x="1050933" y="1033265"/>
                  </a:lnTo>
                  <a:lnTo>
                    <a:pt x="1056323" y="1038089"/>
                  </a:lnTo>
                  <a:lnTo>
                    <a:pt x="1057547" y="1040349"/>
                  </a:lnTo>
                  <a:lnTo>
                    <a:pt x="1058517" y="1041635"/>
                  </a:lnTo>
                  <a:lnTo>
                    <a:pt x="1058715" y="1043691"/>
                  </a:lnTo>
                  <a:lnTo>
                    <a:pt x="1057498" y="1045962"/>
                  </a:lnTo>
                  <a:lnTo>
                    <a:pt x="1055900" y="1047671"/>
                  </a:lnTo>
                  <a:close/>
                </a:path>
                <a:path w="2224405" h="1250315">
                  <a:moveTo>
                    <a:pt x="480038" y="566519"/>
                  </a:moveTo>
                  <a:lnTo>
                    <a:pt x="471394" y="564260"/>
                  </a:lnTo>
                  <a:lnTo>
                    <a:pt x="468461" y="559773"/>
                  </a:lnTo>
                  <a:lnTo>
                    <a:pt x="471014" y="551665"/>
                  </a:lnTo>
                  <a:lnTo>
                    <a:pt x="475583" y="548202"/>
                  </a:lnTo>
                  <a:lnTo>
                    <a:pt x="482973" y="550109"/>
                  </a:lnTo>
                  <a:lnTo>
                    <a:pt x="486936" y="554747"/>
                  </a:lnTo>
                  <a:lnTo>
                    <a:pt x="485503" y="562614"/>
                  </a:lnTo>
                  <a:lnTo>
                    <a:pt x="480038" y="566519"/>
                  </a:lnTo>
                  <a:close/>
                </a:path>
                <a:path w="2224405" h="1250315">
                  <a:moveTo>
                    <a:pt x="523400" y="566280"/>
                  </a:moveTo>
                  <a:lnTo>
                    <a:pt x="514279" y="563184"/>
                  </a:lnTo>
                  <a:lnTo>
                    <a:pt x="512159" y="559937"/>
                  </a:lnTo>
                  <a:lnTo>
                    <a:pt x="513621" y="552645"/>
                  </a:lnTo>
                  <a:lnTo>
                    <a:pt x="516735" y="549608"/>
                  </a:lnTo>
                  <a:lnTo>
                    <a:pt x="523848" y="548883"/>
                  </a:lnTo>
                  <a:lnTo>
                    <a:pt x="528552" y="551799"/>
                  </a:lnTo>
                  <a:lnTo>
                    <a:pt x="530440" y="556677"/>
                  </a:lnTo>
                  <a:lnTo>
                    <a:pt x="530328" y="558113"/>
                  </a:lnTo>
                  <a:lnTo>
                    <a:pt x="527521" y="564425"/>
                  </a:lnTo>
                  <a:lnTo>
                    <a:pt x="523400" y="566280"/>
                  </a:lnTo>
                  <a:close/>
                </a:path>
                <a:path w="2224405" h="1250315">
                  <a:moveTo>
                    <a:pt x="878082" y="566355"/>
                  </a:moveTo>
                  <a:lnTo>
                    <a:pt x="868848" y="565772"/>
                  </a:lnTo>
                  <a:lnTo>
                    <a:pt x="865698" y="562892"/>
                  </a:lnTo>
                  <a:lnTo>
                    <a:pt x="865302" y="554081"/>
                  </a:lnTo>
                  <a:lnTo>
                    <a:pt x="869475" y="549078"/>
                  </a:lnTo>
                  <a:lnTo>
                    <a:pt x="877380" y="549548"/>
                  </a:lnTo>
                  <a:lnTo>
                    <a:pt x="880425" y="552667"/>
                  </a:lnTo>
                  <a:lnTo>
                    <a:pt x="881486" y="562278"/>
                  </a:lnTo>
                  <a:lnTo>
                    <a:pt x="878082" y="566355"/>
                  </a:lnTo>
                  <a:close/>
                </a:path>
                <a:path w="2224405" h="1250315">
                  <a:moveTo>
                    <a:pt x="1002681" y="566115"/>
                  </a:moveTo>
                  <a:lnTo>
                    <a:pt x="997926" y="562129"/>
                  </a:lnTo>
                  <a:lnTo>
                    <a:pt x="997948" y="554365"/>
                  </a:lnTo>
                  <a:lnTo>
                    <a:pt x="1001562" y="550281"/>
                  </a:lnTo>
                  <a:lnTo>
                    <a:pt x="1009243" y="549242"/>
                  </a:lnTo>
                  <a:lnTo>
                    <a:pt x="1013669" y="553116"/>
                  </a:lnTo>
                  <a:lnTo>
                    <a:pt x="1015416" y="560985"/>
                  </a:lnTo>
                  <a:lnTo>
                    <a:pt x="1010877" y="566011"/>
                  </a:lnTo>
                  <a:lnTo>
                    <a:pt x="1002681" y="566115"/>
                  </a:lnTo>
                  <a:close/>
                </a:path>
                <a:path w="2224405" h="1250315">
                  <a:moveTo>
                    <a:pt x="1094548" y="567065"/>
                  </a:moveTo>
                  <a:lnTo>
                    <a:pt x="1091390" y="566340"/>
                  </a:lnTo>
                  <a:lnTo>
                    <a:pt x="1086509" y="561583"/>
                  </a:lnTo>
                  <a:lnTo>
                    <a:pt x="1085546" y="559533"/>
                  </a:lnTo>
                  <a:lnTo>
                    <a:pt x="1087002" y="553326"/>
                  </a:lnTo>
                  <a:lnTo>
                    <a:pt x="1091257" y="549406"/>
                  </a:lnTo>
                  <a:lnTo>
                    <a:pt x="1094757" y="548988"/>
                  </a:lnTo>
                  <a:lnTo>
                    <a:pt x="1095332" y="549115"/>
                  </a:lnTo>
                  <a:lnTo>
                    <a:pt x="1095929" y="549167"/>
                  </a:lnTo>
                  <a:lnTo>
                    <a:pt x="1100057" y="550715"/>
                  </a:lnTo>
                  <a:lnTo>
                    <a:pt x="1102371" y="553213"/>
                  </a:lnTo>
                  <a:lnTo>
                    <a:pt x="1103551" y="560087"/>
                  </a:lnTo>
                  <a:lnTo>
                    <a:pt x="1101042" y="564171"/>
                  </a:lnTo>
                  <a:lnTo>
                    <a:pt x="1094548" y="567065"/>
                  </a:lnTo>
                  <a:close/>
                </a:path>
                <a:path w="2224405" h="1250315">
                  <a:moveTo>
                    <a:pt x="1222865" y="565517"/>
                  </a:moveTo>
                  <a:lnTo>
                    <a:pt x="1218580" y="562211"/>
                  </a:lnTo>
                  <a:lnTo>
                    <a:pt x="1217990" y="554410"/>
                  </a:lnTo>
                  <a:lnTo>
                    <a:pt x="1222022" y="550005"/>
                  </a:lnTo>
                  <a:lnTo>
                    <a:pt x="1229568" y="549376"/>
                  </a:lnTo>
                  <a:lnTo>
                    <a:pt x="1234346" y="553243"/>
                  </a:lnTo>
                  <a:lnTo>
                    <a:pt x="1235809" y="560610"/>
                  </a:lnTo>
                  <a:lnTo>
                    <a:pt x="1231935" y="564582"/>
                  </a:lnTo>
                  <a:lnTo>
                    <a:pt x="1222865" y="565517"/>
                  </a:lnTo>
                  <a:close/>
                </a:path>
                <a:path w="2224405" h="1250315">
                  <a:moveTo>
                    <a:pt x="1316217" y="565457"/>
                  </a:moveTo>
                  <a:lnTo>
                    <a:pt x="1310000" y="564560"/>
                  </a:lnTo>
                  <a:lnTo>
                    <a:pt x="1307290" y="562989"/>
                  </a:lnTo>
                  <a:lnTo>
                    <a:pt x="1305439" y="556997"/>
                  </a:lnTo>
                  <a:lnTo>
                    <a:pt x="1306559" y="554051"/>
                  </a:lnTo>
                  <a:lnTo>
                    <a:pt x="1311000" y="550753"/>
                  </a:lnTo>
                  <a:lnTo>
                    <a:pt x="1313142" y="549781"/>
                  </a:lnTo>
                  <a:lnTo>
                    <a:pt x="1314389" y="549062"/>
                  </a:lnTo>
                  <a:lnTo>
                    <a:pt x="1317898" y="548988"/>
                  </a:lnTo>
                  <a:lnTo>
                    <a:pt x="1321644" y="552331"/>
                  </a:lnTo>
                  <a:lnTo>
                    <a:pt x="1323705" y="557843"/>
                  </a:lnTo>
                  <a:lnTo>
                    <a:pt x="1322935" y="560573"/>
                  </a:lnTo>
                  <a:lnTo>
                    <a:pt x="1318913" y="564433"/>
                  </a:lnTo>
                  <a:lnTo>
                    <a:pt x="1316217" y="565457"/>
                  </a:lnTo>
                  <a:close/>
                </a:path>
                <a:path w="2224405" h="1250315">
                  <a:moveTo>
                    <a:pt x="1582287" y="565906"/>
                  </a:moveTo>
                  <a:lnTo>
                    <a:pt x="1574561" y="565869"/>
                  </a:lnTo>
                  <a:lnTo>
                    <a:pt x="1570007" y="561545"/>
                  </a:lnTo>
                  <a:lnTo>
                    <a:pt x="1570589" y="553587"/>
                  </a:lnTo>
                  <a:lnTo>
                    <a:pt x="1576008" y="548658"/>
                  </a:lnTo>
                  <a:lnTo>
                    <a:pt x="1583481" y="549817"/>
                  </a:lnTo>
                  <a:lnTo>
                    <a:pt x="1587489" y="554671"/>
                  </a:lnTo>
                  <a:lnTo>
                    <a:pt x="1587206" y="561643"/>
                  </a:lnTo>
                  <a:lnTo>
                    <a:pt x="1582287" y="565906"/>
                  </a:lnTo>
                  <a:close/>
                </a:path>
                <a:path w="2224405" h="1250315">
                  <a:moveTo>
                    <a:pt x="1976963" y="1052996"/>
                  </a:moveTo>
                  <a:lnTo>
                    <a:pt x="1968267" y="1050229"/>
                  </a:lnTo>
                  <a:lnTo>
                    <a:pt x="1965938" y="1045995"/>
                  </a:lnTo>
                  <a:lnTo>
                    <a:pt x="1967125" y="1039031"/>
                  </a:lnTo>
                  <a:lnTo>
                    <a:pt x="1970678" y="1035756"/>
                  </a:lnTo>
                  <a:lnTo>
                    <a:pt x="1977799" y="1035718"/>
                  </a:lnTo>
                  <a:lnTo>
                    <a:pt x="1981025" y="1036997"/>
                  </a:lnTo>
                  <a:lnTo>
                    <a:pt x="1983323" y="1041605"/>
                  </a:lnTo>
                  <a:lnTo>
                    <a:pt x="1983279" y="1042869"/>
                  </a:lnTo>
                  <a:lnTo>
                    <a:pt x="1983480" y="1044006"/>
                  </a:lnTo>
                  <a:lnTo>
                    <a:pt x="1982234" y="1049869"/>
                  </a:lnTo>
                  <a:lnTo>
                    <a:pt x="1976963" y="1052996"/>
                  </a:lnTo>
                  <a:close/>
                </a:path>
                <a:path w="2224405" h="1250315">
                  <a:moveTo>
                    <a:pt x="1003144" y="962682"/>
                  </a:moveTo>
                  <a:lnTo>
                    <a:pt x="1000077" y="960311"/>
                  </a:lnTo>
                  <a:lnTo>
                    <a:pt x="998120" y="953864"/>
                  </a:lnTo>
                  <a:lnTo>
                    <a:pt x="999278" y="950184"/>
                  </a:lnTo>
                  <a:lnTo>
                    <a:pt x="1003891" y="947088"/>
                  </a:lnTo>
                  <a:lnTo>
                    <a:pt x="1005645" y="946645"/>
                  </a:lnTo>
                  <a:lnTo>
                    <a:pt x="1006831" y="946145"/>
                  </a:lnTo>
                  <a:lnTo>
                    <a:pt x="1011273" y="946645"/>
                  </a:lnTo>
                  <a:lnTo>
                    <a:pt x="1016170" y="953916"/>
                  </a:lnTo>
                  <a:lnTo>
                    <a:pt x="1012691" y="960505"/>
                  </a:lnTo>
                  <a:lnTo>
                    <a:pt x="1009780" y="962539"/>
                  </a:lnTo>
                  <a:lnTo>
                    <a:pt x="1003144" y="962682"/>
                  </a:lnTo>
                  <a:close/>
                </a:path>
                <a:path w="2224405" h="1250315">
                  <a:moveTo>
                    <a:pt x="915539" y="963437"/>
                  </a:moveTo>
                  <a:lnTo>
                    <a:pt x="911337" y="960812"/>
                  </a:lnTo>
                  <a:lnTo>
                    <a:pt x="909851" y="956564"/>
                  </a:lnTo>
                  <a:lnTo>
                    <a:pt x="909777" y="955270"/>
                  </a:lnTo>
                  <a:lnTo>
                    <a:pt x="910747" y="950490"/>
                  </a:lnTo>
                  <a:lnTo>
                    <a:pt x="912755" y="947656"/>
                  </a:lnTo>
                  <a:lnTo>
                    <a:pt x="919562" y="945412"/>
                  </a:lnTo>
                  <a:lnTo>
                    <a:pt x="923996" y="948538"/>
                  </a:lnTo>
                  <a:lnTo>
                    <a:pt x="926102" y="953400"/>
                  </a:lnTo>
                  <a:lnTo>
                    <a:pt x="926244" y="953984"/>
                  </a:lnTo>
                  <a:lnTo>
                    <a:pt x="926430" y="954544"/>
                  </a:lnTo>
                  <a:lnTo>
                    <a:pt x="926445" y="957970"/>
                  </a:lnTo>
                  <a:lnTo>
                    <a:pt x="922242" y="962480"/>
                  </a:lnTo>
                  <a:lnTo>
                    <a:pt x="915539" y="963437"/>
                  </a:lnTo>
                  <a:close/>
                </a:path>
                <a:path w="2224405" h="1250315">
                  <a:moveTo>
                    <a:pt x="832257" y="964118"/>
                  </a:moveTo>
                  <a:lnTo>
                    <a:pt x="822470" y="961814"/>
                  </a:lnTo>
                  <a:lnTo>
                    <a:pt x="820448" y="957701"/>
                  </a:lnTo>
                  <a:lnTo>
                    <a:pt x="821732" y="949578"/>
                  </a:lnTo>
                  <a:lnTo>
                    <a:pt x="825620" y="946025"/>
                  </a:lnTo>
                  <a:lnTo>
                    <a:pt x="834429" y="946676"/>
                  </a:lnTo>
                  <a:lnTo>
                    <a:pt x="838191" y="951769"/>
                  </a:lnTo>
                  <a:lnTo>
                    <a:pt x="836533" y="961103"/>
                  </a:lnTo>
                  <a:lnTo>
                    <a:pt x="832257" y="964118"/>
                  </a:lnTo>
                  <a:close/>
                </a:path>
                <a:path w="2224405" h="1250315">
                  <a:moveTo>
                    <a:pt x="347788" y="655091"/>
                  </a:moveTo>
                  <a:lnTo>
                    <a:pt x="338764" y="653341"/>
                  </a:lnTo>
                  <a:lnTo>
                    <a:pt x="336211" y="648554"/>
                  </a:lnTo>
                  <a:lnTo>
                    <a:pt x="338718" y="640671"/>
                  </a:lnTo>
                  <a:lnTo>
                    <a:pt x="342421" y="638299"/>
                  </a:lnTo>
                  <a:lnTo>
                    <a:pt x="349878" y="639047"/>
                  </a:lnTo>
                  <a:lnTo>
                    <a:pt x="353334" y="641830"/>
                  </a:lnTo>
                  <a:lnTo>
                    <a:pt x="354282" y="645772"/>
                  </a:lnTo>
                  <a:lnTo>
                    <a:pt x="354163" y="646729"/>
                  </a:lnTo>
                  <a:lnTo>
                    <a:pt x="353304" y="651568"/>
                  </a:lnTo>
                  <a:lnTo>
                    <a:pt x="347788" y="655091"/>
                  </a:lnTo>
                  <a:close/>
                </a:path>
                <a:path w="2224405" h="1250315">
                  <a:moveTo>
                    <a:pt x="1866085" y="940939"/>
                  </a:moveTo>
                  <a:lnTo>
                    <a:pt x="1861837" y="940333"/>
                  </a:lnTo>
                  <a:lnTo>
                    <a:pt x="1856671" y="935569"/>
                  </a:lnTo>
                  <a:lnTo>
                    <a:pt x="1855843" y="932173"/>
                  </a:lnTo>
                  <a:lnTo>
                    <a:pt x="1860963" y="923579"/>
                  </a:lnTo>
                  <a:lnTo>
                    <a:pt x="1864248" y="922233"/>
                  </a:lnTo>
                  <a:lnTo>
                    <a:pt x="1871750" y="928246"/>
                  </a:lnTo>
                  <a:lnTo>
                    <a:pt x="1872518" y="929997"/>
                  </a:lnTo>
                  <a:lnTo>
                    <a:pt x="1873362" y="931178"/>
                  </a:lnTo>
                  <a:lnTo>
                    <a:pt x="1873078" y="934776"/>
                  </a:lnTo>
                  <a:lnTo>
                    <a:pt x="1871533" y="937237"/>
                  </a:lnTo>
                  <a:lnTo>
                    <a:pt x="1866085" y="940939"/>
                  </a:lnTo>
                  <a:close/>
                </a:path>
                <a:path w="2224405" h="1250315">
                  <a:moveTo>
                    <a:pt x="1685216" y="941006"/>
                  </a:moveTo>
                  <a:lnTo>
                    <a:pt x="1680730" y="936945"/>
                  </a:lnTo>
                  <a:lnTo>
                    <a:pt x="1680335" y="929159"/>
                  </a:lnTo>
                  <a:lnTo>
                    <a:pt x="1684678" y="924006"/>
                  </a:lnTo>
                  <a:lnTo>
                    <a:pt x="1691942" y="924462"/>
                  </a:lnTo>
                  <a:lnTo>
                    <a:pt x="1696488" y="928523"/>
                  </a:lnTo>
                  <a:lnTo>
                    <a:pt x="1697145" y="935748"/>
                  </a:lnTo>
                  <a:lnTo>
                    <a:pt x="1692830" y="940632"/>
                  </a:lnTo>
                  <a:lnTo>
                    <a:pt x="1685216" y="941006"/>
                  </a:lnTo>
                  <a:close/>
                </a:path>
                <a:path w="2224405" h="1250315">
                  <a:moveTo>
                    <a:pt x="1470750" y="940849"/>
                  </a:moveTo>
                  <a:lnTo>
                    <a:pt x="1465480" y="940138"/>
                  </a:lnTo>
                  <a:lnTo>
                    <a:pt x="1458933" y="933707"/>
                  </a:lnTo>
                  <a:lnTo>
                    <a:pt x="1459211" y="928433"/>
                  </a:lnTo>
                  <a:lnTo>
                    <a:pt x="1463681" y="924806"/>
                  </a:lnTo>
                  <a:lnTo>
                    <a:pt x="1464853" y="924403"/>
                  </a:lnTo>
                  <a:lnTo>
                    <a:pt x="1465905" y="923841"/>
                  </a:lnTo>
                  <a:lnTo>
                    <a:pt x="1469190" y="923632"/>
                  </a:lnTo>
                  <a:lnTo>
                    <a:pt x="1471773" y="925135"/>
                  </a:lnTo>
                  <a:lnTo>
                    <a:pt x="1477468" y="930505"/>
                  </a:lnTo>
                  <a:lnTo>
                    <a:pt x="1477282" y="935270"/>
                  </a:lnTo>
                  <a:lnTo>
                    <a:pt x="1470750" y="940849"/>
                  </a:lnTo>
                  <a:close/>
                </a:path>
                <a:path w="2224405" h="1250315">
                  <a:moveTo>
                    <a:pt x="981408" y="941777"/>
                  </a:moveTo>
                  <a:lnTo>
                    <a:pt x="977503" y="938793"/>
                  </a:lnTo>
                  <a:lnTo>
                    <a:pt x="975241" y="929989"/>
                  </a:lnTo>
                  <a:lnTo>
                    <a:pt x="979743" y="923968"/>
                  </a:lnTo>
                  <a:lnTo>
                    <a:pt x="987184" y="923729"/>
                  </a:lnTo>
                  <a:lnTo>
                    <a:pt x="991858" y="928209"/>
                  </a:lnTo>
                  <a:lnTo>
                    <a:pt x="992790" y="935195"/>
                  </a:lnTo>
                  <a:lnTo>
                    <a:pt x="989043" y="939840"/>
                  </a:lnTo>
                  <a:lnTo>
                    <a:pt x="981408" y="941777"/>
                  </a:lnTo>
                  <a:close/>
                </a:path>
                <a:path w="2224405" h="1250315">
                  <a:moveTo>
                    <a:pt x="895221" y="941014"/>
                  </a:moveTo>
                  <a:lnTo>
                    <a:pt x="887383" y="937177"/>
                  </a:lnTo>
                  <a:lnTo>
                    <a:pt x="886368" y="930715"/>
                  </a:lnTo>
                  <a:lnTo>
                    <a:pt x="893056" y="923916"/>
                  </a:lnTo>
                  <a:lnTo>
                    <a:pt x="895982" y="923587"/>
                  </a:lnTo>
                  <a:lnTo>
                    <a:pt x="901745" y="926735"/>
                  </a:lnTo>
                  <a:lnTo>
                    <a:pt x="903386" y="929137"/>
                  </a:lnTo>
                  <a:lnTo>
                    <a:pt x="904387" y="932121"/>
                  </a:lnTo>
                  <a:lnTo>
                    <a:pt x="903842" y="935180"/>
                  </a:lnTo>
                  <a:lnTo>
                    <a:pt x="902625" y="937872"/>
                  </a:lnTo>
                  <a:lnTo>
                    <a:pt x="897602" y="940744"/>
                  </a:lnTo>
                  <a:lnTo>
                    <a:pt x="895221" y="941014"/>
                  </a:lnTo>
                  <a:close/>
                </a:path>
                <a:path w="2224405" h="1250315">
                  <a:moveTo>
                    <a:pt x="811132" y="941306"/>
                  </a:moveTo>
                  <a:lnTo>
                    <a:pt x="802136" y="941074"/>
                  </a:lnTo>
                  <a:lnTo>
                    <a:pt x="798635" y="937133"/>
                  </a:lnTo>
                  <a:lnTo>
                    <a:pt x="799091" y="928052"/>
                  </a:lnTo>
                  <a:lnTo>
                    <a:pt x="802390" y="924252"/>
                  </a:lnTo>
                  <a:lnTo>
                    <a:pt x="811326" y="923183"/>
                  </a:lnTo>
                  <a:lnTo>
                    <a:pt x="815102" y="927581"/>
                  </a:lnTo>
                  <a:lnTo>
                    <a:pt x="814715" y="938023"/>
                  </a:lnTo>
                  <a:lnTo>
                    <a:pt x="811132" y="941306"/>
                  </a:lnTo>
                  <a:close/>
                </a:path>
                <a:path w="2224405" h="1250315">
                  <a:moveTo>
                    <a:pt x="430876" y="654537"/>
                  </a:moveTo>
                  <a:lnTo>
                    <a:pt x="426465" y="650827"/>
                  </a:lnTo>
                  <a:lnTo>
                    <a:pt x="425211" y="642749"/>
                  </a:lnTo>
                  <a:lnTo>
                    <a:pt x="430242" y="637424"/>
                  </a:lnTo>
                  <a:lnTo>
                    <a:pt x="437923" y="637132"/>
                  </a:lnTo>
                  <a:lnTo>
                    <a:pt x="442611" y="642091"/>
                  </a:lnTo>
                  <a:lnTo>
                    <a:pt x="442916" y="649114"/>
                  </a:lnTo>
                  <a:lnTo>
                    <a:pt x="438565" y="653520"/>
                  </a:lnTo>
                  <a:lnTo>
                    <a:pt x="430876" y="654537"/>
                  </a:lnTo>
                  <a:close/>
                </a:path>
                <a:path w="2224405" h="1250315">
                  <a:moveTo>
                    <a:pt x="478620" y="654948"/>
                  </a:moveTo>
                  <a:lnTo>
                    <a:pt x="472320" y="653146"/>
                  </a:lnTo>
                  <a:lnTo>
                    <a:pt x="469372" y="648748"/>
                  </a:lnTo>
                  <a:lnTo>
                    <a:pt x="469759" y="641179"/>
                  </a:lnTo>
                  <a:lnTo>
                    <a:pt x="471985" y="639129"/>
                  </a:lnTo>
                  <a:lnTo>
                    <a:pt x="476992" y="636810"/>
                  </a:lnTo>
                  <a:lnTo>
                    <a:pt x="479381" y="637529"/>
                  </a:lnTo>
                  <a:lnTo>
                    <a:pt x="486794" y="642660"/>
                  </a:lnTo>
                  <a:lnTo>
                    <a:pt x="487429" y="648180"/>
                  </a:lnTo>
                  <a:lnTo>
                    <a:pt x="481016" y="654215"/>
                  </a:lnTo>
                  <a:lnTo>
                    <a:pt x="478620" y="654948"/>
                  </a:lnTo>
                  <a:close/>
                </a:path>
                <a:path w="2224405" h="1250315">
                  <a:moveTo>
                    <a:pt x="738792" y="654619"/>
                  </a:moveTo>
                  <a:lnTo>
                    <a:pt x="733978" y="650363"/>
                  </a:lnTo>
                  <a:lnTo>
                    <a:pt x="733477" y="642331"/>
                  </a:lnTo>
                  <a:lnTo>
                    <a:pt x="738278" y="637589"/>
                  </a:lnTo>
                  <a:lnTo>
                    <a:pt x="746399" y="638030"/>
                  </a:lnTo>
                  <a:lnTo>
                    <a:pt x="750481" y="641104"/>
                  </a:lnTo>
                  <a:lnTo>
                    <a:pt x="750870" y="645569"/>
                  </a:lnTo>
                  <a:lnTo>
                    <a:pt x="751154" y="649698"/>
                  </a:lnTo>
                  <a:lnTo>
                    <a:pt x="747488" y="654036"/>
                  </a:lnTo>
                  <a:lnTo>
                    <a:pt x="738792" y="654619"/>
                  </a:lnTo>
                  <a:close/>
                </a:path>
                <a:path w="2224405" h="1250315">
                  <a:moveTo>
                    <a:pt x="962678" y="654051"/>
                  </a:moveTo>
                  <a:lnTo>
                    <a:pt x="959311" y="653984"/>
                  </a:lnTo>
                  <a:lnTo>
                    <a:pt x="956975" y="652278"/>
                  </a:lnTo>
                  <a:lnTo>
                    <a:pt x="953743" y="647327"/>
                  </a:lnTo>
                  <a:lnTo>
                    <a:pt x="953572" y="644844"/>
                  </a:lnTo>
                  <a:lnTo>
                    <a:pt x="956252" y="640745"/>
                  </a:lnTo>
                  <a:lnTo>
                    <a:pt x="958088" y="639040"/>
                  </a:lnTo>
                  <a:lnTo>
                    <a:pt x="960745" y="637005"/>
                  </a:lnTo>
                  <a:lnTo>
                    <a:pt x="962357" y="637110"/>
                  </a:lnTo>
                  <a:lnTo>
                    <a:pt x="967403" y="638479"/>
                  </a:lnTo>
                  <a:lnTo>
                    <a:pt x="969658" y="641605"/>
                  </a:lnTo>
                  <a:lnTo>
                    <a:pt x="970658" y="648299"/>
                  </a:lnTo>
                  <a:lnTo>
                    <a:pt x="968703" y="651052"/>
                  </a:lnTo>
                  <a:lnTo>
                    <a:pt x="965037" y="653461"/>
                  </a:lnTo>
                  <a:lnTo>
                    <a:pt x="963775" y="653662"/>
                  </a:lnTo>
                  <a:lnTo>
                    <a:pt x="962678" y="654051"/>
                  </a:lnTo>
                  <a:close/>
                </a:path>
                <a:path w="2224405" h="1250315">
                  <a:moveTo>
                    <a:pt x="1049977" y="655494"/>
                  </a:moveTo>
                  <a:lnTo>
                    <a:pt x="1045737" y="654731"/>
                  </a:lnTo>
                  <a:lnTo>
                    <a:pt x="1041244" y="649683"/>
                  </a:lnTo>
                  <a:lnTo>
                    <a:pt x="1040900" y="644956"/>
                  </a:lnTo>
                  <a:lnTo>
                    <a:pt x="1045238" y="640161"/>
                  </a:lnTo>
                  <a:lnTo>
                    <a:pt x="1047857" y="638666"/>
                  </a:lnTo>
                  <a:lnTo>
                    <a:pt x="1049425" y="637469"/>
                  </a:lnTo>
                  <a:lnTo>
                    <a:pt x="1053665" y="636729"/>
                  </a:lnTo>
                  <a:lnTo>
                    <a:pt x="1059241" y="641829"/>
                  </a:lnTo>
                  <a:lnTo>
                    <a:pt x="1058211" y="648747"/>
                  </a:lnTo>
                  <a:lnTo>
                    <a:pt x="1056658" y="651949"/>
                  </a:lnTo>
                  <a:lnTo>
                    <a:pt x="1049977" y="655494"/>
                  </a:lnTo>
                  <a:close/>
                </a:path>
                <a:path w="2224405" h="1250315">
                  <a:moveTo>
                    <a:pt x="1353952" y="653431"/>
                  </a:moveTo>
                  <a:lnTo>
                    <a:pt x="1349712" y="649893"/>
                  </a:lnTo>
                  <a:lnTo>
                    <a:pt x="1350130" y="641740"/>
                  </a:lnTo>
                  <a:lnTo>
                    <a:pt x="1353780" y="637634"/>
                  </a:lnTo>
                  <a:lnTo>
                    <a:pt x="1361162" y="636766"/>
                  </a:lnTo>
                  <a:lnTo>
                    <a:pt x="1365932" y="640999"/>
                  </a:lnTo>
                  <a:lnTo>
                    <a:pt x="1367283" y="648620"/>
                  </a:lnTo>
                  <a:lnTo>
                    <a:pt x="1362835" y="653266"/>
                  </a:lnTo>
                  <a:lnTo>
                    <a:pt x="1353952" y="653431"/>
                  </a:lnTo>
                  <a:close/>
                </a:path>
                <a:path w="2224405" h="1250315">
                  <a:moveTo>
                    <a:pt x="1573411" y="654328"/>
                  </a:moveTo>
                  <a:lnTo>
                    <a:pt x="1569813" y="650393"/>
                  </a:lnTo>
                  <a:lnTo>
                    <a:pt x="1570231" y="641501"/>
                  </a:lnTo>
                  <a:lnTo>
                    <a:pt x="1575322" y="636617"/>
                  </a:lnTo>
                  <a:lnTo>
                    <a:pt x="1583204" y="637648"/>
                  </a:lnTo>
                  <a:lnTo>
                    <a:pt x="1587676" y="642331"/>
                  </a:lnTo>
                  <a:lnTo>
                    <a:pt x="1586802" y="649900"/>
                  </a:lnTo>
                  <a:lnTo>
                    <a:pt x="1581965" y="654237"/>
                  </a:lnTo>
                  <a:lnTo>
                    <a:pt x="1573411" y="654328"/>
                  </a:lnTo>
                  <a:close/>
                </a:path>
                <a:path w="2224405" h="1250315">
                  <a:moveTo>
                    <a:pt x="1887157" y="655330"/>
                  </a:moveTo>
                  <a:lnTo>
                    <a:pt x="1883805" y="654574"/>
                  </a:lnTo>
                  <a:lnTo>
                    <a:pt x="1878468" y="649242"/>
                  </a:lnTo>
                  <a:lnTo>
                    <a:pt x="1877669" y="645756"/>
                  </a:lnTo>
                  <a:lnTo>
                    <a:pt x="1880162" y="640341"/>
                  </a:lnTo>
                  <a:lnTo>
                    <a:pt x="1884798" y="637559"/>
                  </a:lnTo>
                  <a:lnTo>
                    <a:pt x="1890733" y="638337"/>
                  </a:lnTo>
                  <a:lnTo>
                    <a:pt x="1894561" y="641777"/>
                  </a:lnTo>
                  <a:lnTo>
                    <a:pt x="1896174" y="647955"/>
                  </a:lnTo>
                  <a:lnTo>
                    <a:pt x="1893905" y="652159"/>
                  </a:lnTo>
                  <a:lnTo>
                    <a:pt x="1887157" y="655330"/>
                  </a:lnTo>
                  <a:close/>
                </a:path>
                <a:path w="2224405" h="1250315">
                  <a:moveTo>
                    <a:pt x="2154308" y="654313"/>
                  </a:moveTo>
                  <a:lnTo>
                    <a:pt x="2150494" y="654058"/>
                  </a:lnTo>
                  <a:lnTo>
                    <a:pt x="2147456" y="653580"/>
                  </a:lnTo>
                  <a:lnTo>
                    <a:pt x="2145112" y="651822"/>
                  </a:lnTo>
                  <a:lnTo>
                    <a:pt x="2142014" y="645823"/>
                  </a:lnTo>
                  <a:lnTo>
                    <a:pt x="2143029" y="643070"/>
                  </a:lnTo>
                  <a:lnTo>
                    <a:pt x="2146627" y="638621"/>
                  </a:lnTo>
                  <a:lnTo>
                    <a:pt x="2148545" y="637042"/>
                  </a:lnTo>
                  <a:lnTo>
                    <a:pt x="2154726" y="637207"/>
                  </a:lnTo>
                  <a:lnTo>
                    <a:pt x="2159220" y="642294"/>
                  </a:lnTo>
                  <a:lnTo>
                    <a:pt x="2159115" y="649690"/>
                  </a:lnTo>
                  <a:lnTo>
                    <a:pt x="2154308" y="654313"/>
                  </a:lnTo>
                  <a:close/>
                </a:path>
                <a:path w="2224405" h="1250315">
                  <a:moveTo>
                    <a:pt x="121289" y="655270"/>
                  </a:moveTo>
                  <a:lnTo>
                    <a:pt x="117236" y="652084"/>
                  </a:lnTo>
                  <a:lnTo>
                    <a:pt x="117101" y="642824"/>
                  </a:lnTo>
                  <a:lnTo>
                    <a:pt x="120206" y="639451"/>
                  </a:lnTo>
                  <a:lnTo>
                    <a:pt x="129269" y="639025"/>
                  </a:lnTo>
                  <a:lnTo>
                    <a:pt x="131994" y="640618"/>
                  </a:lnTo>
                  <a:lnTo>
                    <a:pt x="133829" y="644904"/>
                  </a:lnTo>
                  <a:lnTo>
                    <a:pt x="133986" y="645494"/>
                  </a:lnTo>
                  <a:lnTo>
                    <a:pt x="134397" y="649690"/>
                  </a:lnTo>
                  <a:lnTo>
                    <a:pt x="130471" y="653759"/>
                  </a:lnTo>
                  <a:lnTo>
                    <a:pt x="121289" y="655270"/>
                  </a:lnTo>
                  <a:close/>
                </a:path>
                <a:path w="2224405" h="1250315">
                  <a:moveTo>
                    <a:pt x="1046701" y="610812"/>
                  </a:moveTo>
                  <a:lnTo>
                    <a:pt x="1042110" y="606295"/>
                  </a:lnTo>
                  <a:lnTo>
                    <a:pt x="1041609" y="597469"/>
                  </a:lnTo>
                  <a:lnTo>
                    <a:pt x="1046058" y="592951"/>
                  </a:lnTo>
                  <a:lnTo>
                    <a:pt x="1053366" y="592914"/>
                  </a:lnTo>
                  <a:lnTo>
                    <a:pt x="1058084" y="597544"/>
                  </a:lnTo>
                  <a:lnTo>
                    <a:pt x="1058718" y="604881"/>
                  </a:lnTo>
                  <a:lnTo>
                    <a:pt x="1054740" y="609750"/>
                  </a:lnTo>
                  <a:lnTo>
                    <a:pt x="1046701" y="610812"/>
                  </a:lnTo>
                  <a:close/>
                </a:path>
                <a:path w="2224405" h="1250315">
                  <a:moveTo>
                    <a:pt x="1270392" y="611201"/>
                  </a:moveTo>
                  <a:lnTo>
                    <a:pt x="1260763" y="606399"/>
                  </a:lnTo>
                  <a:lnTo>
                    <a:pt x="1260308" y="599518"/>
                  </a:lnTo>
                  <a:lnTo>
                    <a:pt x="1267832" y="594253"/>
                  </a:lnTo>
                  <a:lnTo>
                    <a:pt x="1269616" y="593790"/>
                  </a:lnTo>
                  <a:lnTo>
                    <a:pt x="1271012" y="593176"/>
                  </a:lnTo>
                  <a:lnTo>
                    <a:pt x="1275029" y="594387"/>
                  </a:lnTo>
                  <a:lnTo>
                    <a:pt x="1277671" y="596646"/>
                  </a:lnTo>
                  <a:lnTo>
                    <a:pt x="1279723" y="603026"/>
                  </a:lnTo>
                  <a:lnTo>
                    <a:pt x="1278566" y="605090"/>
                  </a:lnTo>
                  <a:lnTo>
                    <a:pt x="1273871" y="610244"/>
                  </a:lnTo>
                  <a:lnTo>
                    <a:pt x="1270392" y="611201"/>
                  </a:lnTo>
                  <a:close/>
                </a:path>
                <a:path w="2224405" h="1250315">
                  <a:moveTo>
                    <a:pt x="1577241" y="609840"/>
                  </a:moveTo>
                  <a:lnTo>
                    <a:pt x="1574367" y="608823"/>
                  </a:lnTo>
                  <a:lnTo>
                    <a:pt x="1571045" y="605457"/>
                  </a:lnTo>
                  <a:lnTo>
                    <a:pt x="1570664" y="603550"/>
                  </a:lnTo>
                  <a:lnTo>
                    <a:pt x="1570164" y="602480"/>
                  </a:lnTo>
                  <a:lnTo>
                    <a:pt x="1570777" y="597813"/>
                  </a:lnTo>
                  <a:lnTo>
                    <a:pt x="1573292" y="595524"/>
                  </a:lnTo>
                  <a:lnTo>
                    <a:pt x="1579256" y="593274"/>
                  </a:lnTo>
                  <a:lnTo>
                    <a:pt x="1582526" y="594440"/>
                  </a:lnTo>
                  <a:lnTo>
                    <a:pt x="1588780" y="601890"/>
                  </a:lnTo>
                  <a:lnTo>
                    <a:pt x="1587721" y="607170"/>
                  </a:lnTo>
                  <a:lnTo>
                    <a:pt x="1577241" y="609840"/>
                  </a:lnTo>
                  <a:close/>
                </a:path>
                <a:path w="2224405" h="1250315">
                  <a:moveTo>
                    <a:pt x="1662808" y="610828"/>
                  </a:moveTo>
                  <a:lnTo>
                    <a:pt x="1658657" y="608150"/>
                  </a:lnTo>
                  <a:lnTo>
                    <a:pt x="1657314" y="599294"/>
                  </a:lnTo>
                  <a:lnTo>
                    <a:pt x="1660881" y="594642"/>
                  </a:lnTo>
                  <a:lnTo>
                    <a:pt x="1669503" y="593325"/>
                  </a:lnTo>
                  <a:lnTo>
                    <a:pt x="1674467" y="597514"/>
                  </a:lnTo>
                  <a:lnTo>
                    <a:pt x="1674885" y="605151"/>
                  </a:lnTo>
                  <a:lnTo>
                    <a:pt x="1671213" y="609750"/>
                  </a:lnTo>
                  <a:lnTo>
                    <a:pt x="1662808" y="610828"/>
                  </a:lnTo>
                  <a:close/>
                </a:path>
                <a:path w="2224405" h="1250315">
                  <a:moveTo>
                    <a:pt x="1794752" y="610035"/>
                  </a:moveTo>
                  <a:lnTo>
                    <a:pt x="1790698" y="606168"/>
                  </a:lnTo>
                  <a:lnTo>
                    <a:pt x="1791106" y="598052"/>
                  </a:lnTo>
                  <a:lnTo>
                    <a:pt x="1793170" y="595285"/>
                  </a:lnTo>
                  <a:lnTo>
                    <a:pt x="1797365" y="592951"/>
                  </a:lnTo>
                  <a:lnTo>
                    <a:pt x="1798813" y="592981"/>
                  </a:lnTo>
                  <a:lnTo>
                    <a:pt x="1803128" y="594058"/>
                  </a:lnTo>
                  <a:lnTo>
                    <a:pt x="1806404" y="598052"/>
                  </a:lnTo>
                  <a:lnTo>
                    <a:pt x="1806494" y="604821"/>
                  </a:lnTo>
                  <a:lnTo>
                    <a:pt x="1802635" y="609309"/>
                  </a:lnTo>
                  <a:lnTo>
                    <a:pt x="1794752" y="610035"/>
                  </a:lnTo>
                  <a:close/>
                </a:path>
                <a:path w="2224405" h="1250315">
                  <a:moveTo>
                    <a:pt x="1662054" y="1006317"/>
                  </a:moveTo>
                  <a:lnTo>
                    <a:pt x="1658859" y="1002428"/>
                  </a:lnTo>
                  <a:lnTo>
                    <a:pt x="1659836" y="993893"/>
                  </a:lnTo>
                  <a:lnTo>
                    <a:pt x="1664495" y="989855"/>
                  </a:lnTo>
                  <a:lnTo>
                    <a:pt x="1671661" y="990632"/>
                  </a:lnTo>
                  <a:lnTo>
                    <a:pt x="1675557" y="995367"/>
                  </a:lnTo>
                  <a:lnTo>
                    <a:pt x="1675377" y="1002869"/>
                  </a:lnTo>
                  <a:lnTo>
                    <a:pt x="1671056" y="1006212"/>
                  </a:lnTo>
                  <a:lnTo>
                    <a:pt x="1662054" y="1006317"/>
                  </a:lnTo>
                  <a:close/>
                </a:path>
                <a:path w="2224405" h="1250315">
                  <a:moveTo>
                    <a:pt x="1357102" y="1006878"/>
                  </a:moveTo>
                  <a:lnTo>
                    <a:pt x="1354228" y="1005860"/>
                  </a:lnTo>
                  <a:lnTo>
                    <a:pt x="1350906" y="1002494"/>
                  </a:lnTo>
                  <a:lnTo>
                    <a:pt x="1350525" y="1000587"/>
                  </a:lnTo>
                  <a:lnTo>
                    <a:pt x="1350025" y="999518"/>
                  </a:lnTo>
                  <a:lnTo>
                    <a:pt x="1350638" y="994859"/>
                  </a:lnTo>
                  <a:lnTo>
                    <a:pt x="1353153" y="992562"/>
                  </a:lnTo>
                  <a:lnTo>
                    <a:pt x="1359110" y="990311"/>
                  </a:lnTo>
                  <a:lnTo>
                    <a:pt x="1362386" y="991478"/>
                  </a:lnTo>
                  <a:lnTo>
                    <a:pt x="1368634" y="998927"/>
                  </a:lnTo>
                  <a:lnTo>
                    <a:pt x="1367582" y="1004208"/>
                  </a:lnTo>
                  <a:lnTo>
                    <a:pt x="1357102" y="1006878"/>
                  </a:lnTo>
                  <a:close/>
                </a:path>
                <a:path w="2224405" h="1250315">
                  <a:moveTo>
                    <a:pt x="870558" y="1007095"/>
                  </a:moveTo>
                  <a:lnTo>
                    <a:pt x="866056" y="1003040"/>
                  </a:lnTo>
                  <a:lnTo>
                    <a:pt x="865922" y="995240"/>
                  </a:lnTo>
                  <a:lnTo>
                    <a:pt x="870102" y="990341"/>
                  </a:lnTo>
                  <a:lnTo>
                    <a:pt x="877051" y="989794"/>
                  </a:lnTo>
                  <a:lnTo>
                    <a:pt x="881761" y="994156"/>
                  </a:lnTo>
                  <a:lnTo>
                    <a:pt x="882822" y="1001605"/>
                  </a:lnTo>
                  <a:lnTo>
                    <a:pt x="878552" y="1006317"/>
                  </a:lnTo>
                  <a:lnTo>
                    <a:pt x="870558" y="1007095"/>
                  </a:lnTo>
                  <a:close/>
                </a:path>
                <a:path w="2224405" h="1250315">
                  <a:moveTo>
                    <a:pt x="387402" y="610125"/>
                  </a:moveTo>
                  <a:lnTo>
                    <a:pt x="383416" y="607910"/>
                  </a:lnTo>
                  <a:lnTo>
                    <a:pt x="380366" y="601254"/>
                  </a:lnTo>
                  <a:lnTo>
                    <a:pt x="381117" y="597372"/>
                  </a:lnTo>
                  <a:lnTo>
                    <a:pt x="385768" y="593101"/>
                  </a:lnTo>
                  <a:lnTo>
                    <a:pt x="387947" y="592495"/>
                  </a:lnTo>
                  <a:lnTo>
                    <a:pt x="393419" y="594387"/>
                  </a:lnTo>
                  <a:lnTo>
                    <a:pt x="395741" y="596220"/>
                  </a:lnTo>
                  <a:lnTo>
                    <a:pt x="397637" y="600012"/>
                  </a:lnTo>
                  <a:lnTo>
                    <a:pt x="397647" y="601269"/>
                  </a:lnTo>
                  <a:lnTo>
                    <a:pt x="397868" y="602383"/>
                  </a:lnTo>
                  <a:lnTo>
                    <a:pt x="397256" y="605876"/>
                  </a:lnTo>
                  <a:lnTo>
                    <a:pt x="394195" y="608942"/>
                  </a:lnTo>
                  <a:lnTo>
                    <a:pt x="387402" y="610125"/>
                  </a:lnTo>
                  <a:close/>
                </a:path>
                <a:path w="2224405" h="1250315">
                  <a:moveTo>
                    <a:pt x="566285" y="611501"/>
                  </a:moveTo>
                  <a:lnTo>
                    <a:pt x="561306" y="609466"/>
                  </a:lnTo>
                  <a:lnTo>
                    <a:pt x="557753" y="602099"/>
                  </a:lnTo>
                  <a:lnTo>
                    <a:pt x="558655" y="597828"/>
                  </a:lnTo>
                  <a:lnTo>
                    <a:pt x="564657" y="593161"/>
                  </a:lnTo>
                  <a:lnTo>
                    <a:pt x="568554" y="593220"/>
                  </a:lnTo>
                  <a:lnTo>
                    <a:pt x="572712" y="597955"/>
                  </a:lnTo>
                  <a:lnTo>
                    <a:pt x="573719" y="600192"/>
                  </a:lnTo>
                  <a:lnTo>
                    <a:pt x="574414" y="601306"/>
                  </a:lnTo>
                  <a:lnTo>
                    <a:pt x="574779" y="604956"/>
                  </a:lnTo>
                  <a:lnTo>
                    <a:pt x="572450" y="608786"/>
                  </a:lnTo>
                  <a:lnTo>
                    <a:pt x="566285" y="611501"/>
                  </a:lnTo>
                  <a:close/>
                </a:path>
                <a:path w="2224405" h="1250315">
                  <a:moveTo>
                    <a:pt x="1010788" y="610707"/>
                  </a:moveTo>
                  <a:lnTo>
                    <a:pt x="1001479" y="610334"/>
                  </a:lnTo>
                  <a:lnTo>
                    <a:pt x="998397" y="607237"/>
                  </a:lnTo>
                  <a:lnTo>
                    <a:pt x="998456" y="597604"/>
                  </a:lnTo>
                  <a:lnTo>
                    <a:pt x="1003696" y="592503"/>
                  </a:lnTo>
                  <a:lnTo>
                    <a:pt x="1011608" y="594328"/>
                  </a:lnTo>
                  <a:lnTo>
                    <a:pt x="1015244" y="599040"/>
                  </a:lnTo>
                  <a:lnTo>
                    <a:pt x="1014655" y="607237"/>
                  </a:lnTo>
                  <a:lnTo>
                    <a:pt x="1010788" y="610707"/>
                  </a:lnTo>
                  <a:close/>
                </a:path>
                <a:path w="2224405" h="1250315">
                  <a:moveTo>
                    <a:pt x="194248" y="633251"/>
                  </a:moveTo>
                  <a:lnTo>
                    <a:pt x="186045" y="631500"/>
                  </a:lnTo>
                  <a:lnTo>
                    <a:pt x="183350" y="628255"/>
                  </a:lnTo>
                  <a:lnTo>
                    <a:pt x="182939" y="619982"/>
                  </a:lnTo>
                  <a:lnTo>
                    <a:pt x="185679" y="615748"/>
                  </a:lnTo>
                  <a:lnTo>
                    <a:pt x="194285" y="613886"/>
                  </a:lnTo>
                  <a:lnTo>
                    <a:pt x="200518" y="619743"/>
                  </a:lnTo>
                  <a:lnTo>
                    <a:pt x="198817" y="629825"/>
                  </a:lnTo>
                  <a:lnTo>
                    <a:pt x="194248" y="633251"/>
                  </a:lnTo>
                  <a:close/>
                </a:path>
                <a:path w="2224405" h="1250315">
                  <a:moveTo>
                    <a:pt x="582050" y="632309"/>
                  </a:moveTo>
                  <a:lnTo>
                    <a:pt x="577810" y="625457"/>
                  </a:lnTo>
                  <a:lnTo>
                    <a:pt x="582789" y="614462"/>
                  </a:lnTo>
                  <a:lnTo>
                    <a:pt x="588835" y="613386"/>
                  </a:lnTo>
                  <a:lnTo>
                    <a:pt x="596382" y="620670"/>
                  </a:lnTo>
                  <a:lnTo>
                    <a:pt x="597114" y="623311"/>
                  </a:lnTo>
                  <a:lnTo>
                    <a:pt x="593971" y="629361"/>
                  </a:lnTo>
                  <a:lnTo>
                    <a:pt x="591679" y="632054"/>
                  </a:lnTo>
                  <a:lnTo>
                    <a:pt x="586021" y="632233"/>
                  </a:lnTo>
                  <a:lnTo>
                    <a:pt x="582050" y="632309"/>
                  </a:lnTo>
                  <a:close/>
                </a:path>
                <a:path w="2224405" h="1250315">
                  <a:moveTo>
                    <a:pt x="627987" y="632316"/>
                  </a:moveTo>
                  <a:lnTo>
                    <a:pt x="624105" y="628179"/>
                  </a:lnTo>
                  <a:lnTo>
                    <a:pt x="623068" y="620056"/>
                  </a:lnTo>
                  <a:lnTo>
                    <a:pt x="627009" y="615525"/>
                  </a:lnTo>
                  <a:lnTo>
                    <a:pt x="635206" y="614649"/>
                  </a:lnTo>
                  <a:lnTo>
                    <a:pt x="640528" y="620117"/>
                  </a:lnTo>
                  <a:lnTo>
                    <a:pt x="639617" y="628247"/>
                  </a:lnTo>
                  <a:lnTo>
                    <a:pt x="635437" y="632084"/>
                  </a:lnTo>
                  <a:lnTo>
                    <a:pt x="627987" y="632316"/>
                  </a:lnTo>
                  <a:close/>
                </a:path>
                <a:path w="2224405" h="1250315">
                  <a:moveTo>
                    <a:pt x="670177" y="632316"/>
                  </a:moveTo>
                  <a:lnTo>
                    <a:pt x="666907" y="627850"/>
                  </a:lnTo>
                  <a:lnTo>
                    <a:pt x="667736" y="618696"/>
                  </a:lnTo>
                  <a:lnTo>
                    <a:pt x="671640" y="615255"/>
                  </a:lnTo>
                  <a:lnTo>
                    <a:pt x="678941" y="615472"/>
                  </a:lnTo>
                  <a:lnTo>
                    <a:pt x="683442" y="619234"/>
                  </a:lnTo>
                  <a:lnTo>
                    <a:pt x="684726" y="627147"/>
                  </a:lnTo>
                  <a:lnTo>
                    <a:pt x="679814" y="632174"/>
                  </a:lnTo>
                  <a:lnTo>
                    <a:pt x="670177" y="632316"/>
                  </a:lnTo>
                  <a:close/>
                </a:path>
                <a:path w="2224405" h="1250315">
                  <a:moveTo>
                    <a:pt x="937015" y="631665"/>
                  </a:moveTo>
                  <a:lnTo>
                    <a:pt x="933574" y="629070"/>
                  </a:lnTo>
                  <a:lnTo>
                    <a:pt x="932200" y="621059"/>
                  </a:lnTo>
                  <a:lnTo>
                    <a:pt x="935089" y="617327"/>
                  </a:lnTo>
                  <a:lnTo>
                    <a:pt x="943740" y="615801"/>
                  </a:lnTo>
                  <a:lnTo>
                    <a:pt x="948429" y="619347"/>
                  </a:lnTo>
                  <a:lnTo>
                    <a:pt x="949451" y="627117"/>
                  </a:lnTo>
                  <a:lnTo>
                    <a:pt x="945577" y="630887"/>
                  </a:lnTo>
                  <a:lnTo>
                    <a:pt x="937015" y="631665"/>
                  </a:lnTo>
                  <a:close/>
                </a:path>
                <a:path w="2224405" h="1250315">
                  <a:moveTo>
                    <a:pt x="980825" y="632667"/>
                  </a:moveTo>
                  <a:lnTo>
                    <a:pt x="976474" y="629151"/>
                  </a:lnTo>
                  <a:lnTo>
                    <a:pt x="975100" y="620775"/>
                  </a:lnTo>
                  <a:lnTo>
                    <a:pt x="979832" y="615031"/>
                  </a:lnTo>
                  <a:lnTo>
                    <a:pt x="987341" y="614971"/>
                  </a:lnTo>
                  <a:lnTo>
                    <a:pt x="992223" y="619967"/>
                  </a:lnTo>
                  <a:lnTo>
                    <a:pt x="992596" y="627215"/>
                  </a:lnTo>
                  <a:lnTo>
                    <a:pt x="988453" y="632023"/>
                  </a:lnTo>
                  <a:lnTo>
                    <a:pt x="980825" y="632667"/>
                  </a:lnTo>
                  <a:close/>
                </a:path>
                <a:path w="2224405" h="1250315">
                  <a:moveTo>
                    <a:pt x="1069624" y="632682"/>
                  </a:moveTo>
                  <a:lnTo>
                    <a:pt x="1065055" y="629122"/>
                  </a:lnTo>
                  <a:lnTo>
                    <a:pt x="1064018" y="620685"/>
                  </a:lnTo>
                  <a:lnTo>
                    <a:pt x="1068467" y="615375"/>
                  </a:lnTo>
                  <a:lnTo>
                    <a:pt x="1076073" y="614866"/>
                  </a:lnTo>
                  <a:lnTo>
                    <a:pt x="1080672" y="619496"/>
                  </a:lnTo>
                  <a:lnTo>
                    <a:pt x="1081485" y="626751"/>
                  </a:lnTo>
                  <a:lnTo>
                    <a:pt x="1077611" y="631036"/>
                  </a:lnTo>
                  <a:lnTo>
                    <a:pt x="1069624" y="632682"/>
                  </a:lnTo>
                  <a:close/>
                </a:path>
                <a:path w="2224405" h="1250315">
                  <a:moveTo>
                    <a:pt x="1111172" y="632218"/>
                  </a:moveTo>
                  <a:lnTo>
                    <a:pt x="1107059" y="626982"/>
                  </a:lnTo>
                  <a:lnTo>
                    <a:pt x="1109060" y="615973"/>
                  </a:lnTo>
                  <a:lnTo>
                    <a:pt x="1115046" y="613400"/>
                  </a:lnTo>
                  <a:lnTo>
                    <a:pt x="1122570" y="618845"/>
                  </a:lnTo>
                  <a:lnTo>
                    <a:pt x="1124362" y="621119"/>
                  </a:lnTo>
                  <a:lnTo>
                    <a:pt x="1124347" y="624350"/>
                  </a:lnTo>
                  <a:lnTo>
                    <a:pt x="1123750" y="628404"/>
                  </a:lnTo>
                  <a:lnTo>
                    <a:pt x="1119577" y="632196"/>
                  </a:lnTo>
                  <a:lnTo>
                    <a:pt x="1111172" y="632218"/>
                  </a:lnTo>
                  <a:close/>
                </a:path>
                <a:path w="2224405" h="1250315">
                  <a:moveTo>
                    <a:pt x="1163514" y="633175"/>
                  </a:moveTo>
                  <a:lnTo>
                    <a:pt x="1155736" y="631082"/>
                  </a:lnTo>
                  <a:lnTo>
                    <a:pt x="1153236" y="628643"/>
                  </a:lnTo>
                  <a:lnTo>
                    <a:pt x="1151959" y="623797"/>
                  </a:lnTo>
                  <a:lnTo>
                    <a:pt x="1152011" y="622435"/>
                  </a:lnTo>
                  <a:lnTo>
                    <a:pt x="1154213" y="616212"/>
                  </a:lnTo>
                  <a:lnTo>
                    <a:pt x="1161841" y="614425"/>
                  </a:lnTo>
                  <a:lnTo>
                    <a:pt x="1167739" y="620446"/>
                  </a:lnTo>
                  <a:lnTo>
                    <a:pt x="1169344" y="622959"/>
                  </a:lnTo>
                  <a:lnTo>
                    <a:pt x="1169164" y="625891"/>
                  </a:lnTo>
                  <a:lnTo>
                    <a:pt x="1168657" y="629997"/>
                  </a:lnTo>
                  <a:lnTo>
                    <a:pt x="1163514" y="633175"/>
                  </a:lnTo>
                  <a:close/>
                </a:path>
                <a:path w="2224405" h="1250315">
                  <a:moveTo>
                    <a:pt x="1641488" y="632712"/>
                  </a:moveTo>
                  <a:lnTo>
                    <a:pt x="1636054" y="627895"/>
                  </a:lnTo>
                  <a:lnTo>
                    <a:pt x="1636749" y="619743"/>
                  </a:lnTo>
                  <a:lnTo>
                    <a:pt x="1640906" y="615300"/>
                  </a:lnTo>
                  <a:lnTo>
                    <a:pt x="1647825" y="614739"/>
                  </a:lnTo>
                  <a:lnTo>
                    <a:pt x="1652313" y="618876"/>
                  </a:lnTo>
                  <a:lnTo>
                    <a:pt x="1653245" y="626273"/>
                  </a:lnTo>
                  <a:lnTo>
                    <a:pt x="1649536" y="631097"/>
                  </a:lnTo>
                  <a:lnTo>
                    <a:pt x="1641488" y="632712"/>
                  </a:lnTo>
                  <a:close/>
                </a:path>
                <a:path w="2224405" h="1250315">
                  <a:moveTo>
                    <a:pt x="1687180" y="632847"/>
                  </a:moveTo>
                  <a:lnTo>
                    <a:pt x="1680125" y="626437"/>
                  </a:lnTo>
                  <a:lnTo>
                    <a:pt x="1679946" y="621965"/>
                  </a:lnTo>
                  <a:lnTo>
                    <a:pt x="1684425" y="616781"/>
                  </a:lnTo>
                  <a:lnTo>
                    <a:pt x="1686097" y="615958"/>
                  </a:lnTo>
                  <a:lnTo>
                    <a:pt x="1687247" y="615120"/>
                  </a:lnTo>
                  <a:lnTo>
                    <a:pt x="1688866" y="615330"/>
                  </a:lnTo>
                  <a:lnTo>
                    <a:pt x="1690531" y="615330"/>
                  </a:lnTo>
                  <a:lnTo>
                    <a:pt x="1692696" y="616572"/>
                  </a:lnTo>
                  <a:lnTo>
                    <a:pt x="1694100" y="617790"/>
                  </a:lnTo>
                  <a:lnTo>
                    <a:pt x="1697728" y="621717"/>
                  </a:lnTo>
                  <a:lnTo>
                    <a:pt x="1697503" y="624110"/>
                  </a:lnTo>
                  <a:lnTo>
                    <a:pt x="1693569" y="631239"/>
                  </a:lnTo>
                  <a:lnTo>
                    <a:pt x="1687180" y="632847"/>
                  </a:lnTo>
                  <a:close/>
                </a:path>
                <a:path w="2224405" h="1250315">
                  <a:moveTo>
                    <a:pt x="1690531" y="615330"/>
                  </a:moveTo>
                  <a:lnTo>
                    <a:pt x="1688866" y="615330"/>
                  </a:lnTo>
                  <a:lnTo>
                    <a:pt x="1690217" y="615150"/>
                  </a:lnTo>
                  <a:lnTo>
                    <a:pt x="1690531" y="615330"/>
                  </a:lnTo>
                  <a:close/>
                </a:path>
                <a:path w="2224405" h="1250315">
                  <a:moveTo>
                    <a:pt x="2172434" y="631742"/>
                  </a:moveTo>
                  <a:lnTo>
                    <a:pt x="2168446" y="631606"/>
                  </a:lnTo>
                  <a:lnTo>
                    <a:pt x="2164422" y="627177"/>
                  </a:lnTo>
                  <a:lnTo>
                    <a:pt x="2164751" y="619399"/>
                  </a:lnTo>
                  <a:lnTo>
                    <a:pt x="2169380" y="614941"/>
                  </a:lnTo>
                  <a:lnTo>
                    <a:pt x="2174232" y="615060"/>
                  </a:lnTo>
                  <a:lnTo>
                    <a:pt x="2175470" y="615626"/>
                  </a:lnTo>
                  <a:lnTo>
                    <a:pt x="2176610" y="616464"/>
                  </a:lnTo>
                  <a:lnTo>
                    <a:pt x="2172566" y="631606"/>
                  </a:lnTo>
                  <a:lnTo>
                    <a:pt x="2172434" y="631742"/>
                  </a:lnTo>
                  <a:close/>
                </a:path>
                <a:path w="2224405" h="1250315">
                  <a:moveTo>
                    <a:pt x="2172538" y="631709"/>
                  </a:moveTo>
                  <a:close/>
                </a:path>
                <a:path w="2224405" h="1250315">
                  <a:moveTo>
                    <a:pt x="1690187" y="985120"/>
                  </a:moveTo>
                  <a:lnTo>
                    <a:pt x="1686657" y="985037"/>
                  </a:lnTo>
                  <a:lnTo>
                    <a:pt x="1679275" y="980707"/>
                  </a:lnTo>
                  <a:lnTo>
                    <a:pt x="1678185" y="976504"/>
                  </a:lnTo>
                  <a:lnTo>
                    <a:pt x="1682843" y="970931"/>
                  </a:lnTo>
                  <a:lnTo>
                    <a:pt x="1684910" y="969286"/>
                  </a:lnTo>
                  <a:lnTo>
                    <a:pt x="1690538" y="967349"/>
                  </a:lnTo>
                  <a:lnTo>
                    <a:pt x="1695995" y="971814"/>
                  </a:lnTo>
                  <a:lnTo>
                    <a:pt x="1696234" y="975771"/>
                  </a:lnTo>
                  <a:lnTo>
                    <a:pt x="1696055" y="978755"/>
                  </a:lnTo>
                  <a:lnTo>
                    <a:pt x="1694719" y="981373"/>
                  </a:lnTo>
                  <a:lnTo>
                    <a:pt x="1690187" y="985120"/>
                  </a:lnTo>
                  <a:close/>
                </a:path>
                <a:path w="2224405" h="1250315">
                  <a:moveTo>
                    <a:pt x="1603822" y="985172"/>
                  </a:moveTo>
                  <a:lnTo>
                    <a:pt x="1596380" y="984747"/>
                  </a:lnTo>
                  <a:lnTo>
                    <a:pt x="1592073" y="980685"/>
                  </a:lnTo>
                  <a:lnTo>
                    <a:pt x="1592110" y="972390"/>
                  </a:lnTo>
                  <a:lnTo>
                    <a:pt x="1597119" y="967439"/>
                  </a:lnTo>
                  <a:lnTo>
                    <a:pt x="1604793" y="968635"/>
                  </a:lnTo>
                  <a:lnTo>
                    <a:pt x="1608913" y="973460"/>
                  </a:lnTo>
                  <a:lnTo>
                    <a:pt x="1608621" y="980520"/>
                  </a:lnTo>
                  <a:lnTo>
                    <a:pt x="1603822" y="985172"/>
                  </a:lnTo>
                  <a:close/>
                </a:path>
                <a:path w="2224405" h="1250315">
                  <a:moveTo>
                    <a:pt x="1335753" y="985464"/>
                  </a:moveTo>
                  <a:lnTo>
                    <a:pt x="1331102" y="984567"/>
                  </a:lnTo>
                  <a:lnTo>
                    <a:pt x="1328541" y="981216"/>
                  </a:lnTo>
                  <a:lnTo>
                    <a:pt x="1328057" y="979990"/>
                  </a:lnTo>
                  <a:lnTo>
                    <a:pt x="1327609" y="974514"/>
                  </a:lnTo>
                  <a:lnTo>
                    <a:pt x="1329983" y="971074"/>
                  </a:lnTo>
                  <a:lnTo>
                    <a:pt x="1337612" y="967947"/>
                  </a:lnTo>
                  <a:lnTo>
                    <a:pt x="1342635" y="970378"/>
                  </a:lnTo>
                  <a:lnTo>
                    <a:pt x="1344770" y="974791"/>
                  </a:lnTo>
                  <a:lnTo>
                    <a:pt x="1344875" y="979009"/>
                  </a:lnTo>
                  <a:lnTo>
                    <a:pt x="1341986" y="983011"/>
                  </a:lnTo>
                  <a:lnTo>
                    <a:pt x="1335753" y="985464"/>
                  </a:lnTo>
                  <a:close/>
                </a:path>
                <a:path w="2224405" h="1250315">
                  <a:moveTo>
                    <a:pt x="1119644" y="984821"/>
                  </a:moveTo>
                  <a:lnTo>
                    <a:pt x="1111605" y="984514"/>
                  </a:lnTo>
                  <a:lnTo>
                    <a:pt x="1107641" y="980513"/>
                  </a:lnTo>
                  <a:lnTo>
                    <a:pt x="1107730" y="971739"/>
                  </a:lnTo>
                  <a:lnTo>
                    <a:pt x="1112874" y="967133"/>
                  </a:lnTo>
                  <a:lnTo>
                    <a:pt x="1120906" y="968994"/>
                  </a:lnTo>
                  <a:lnTo>
                    <a:pt x="1124698" y="973707"/>
                  </a:lnTo>
                  <a:lnTo>
                    <a:pt x="1124026" y="981014"/>
                  </a:lnTo>
                  <a:lnTo>
                    <a:pt x="1119644" y="984821"/>
                  </a:lnTo>
                  <a:close/>
                </a:path>
                <a:path w="2224405" h="1250315">
                  <a:moveTo>
                    <a:pt x="1025023" y="985793"/>
                  </a:moveTo>
                  <a:lnTo>
                    <a:pt x="1020887" y="982292"/>
                  </a:lnTo>
                  <a:lnTo>
                    <a:pt x="1019641" y="973841"/>
                  </a:lnTo>
                  <a:lnTo>
                    <a:pt x="1023709" y="968463"/>
                  </a:lnTo>
                  <a:lnTo>
                    <a:pt x="1031077" y="968276"/>
                  </a:lnTo>
                  <a:lnTo>
                    <a:pt x="1035749" y="972166"/>
                  </a:lnTo>
                  <a:lnTo>
                    <a:pt x="1036810" y="979473"/>
                  </a:lnTo>
                  <a:lnTo>
                    <a:pt x="1032958" y="984201"/>
                  </a:lnTo>
                  <a:lnTo>
                    <a:pt x="1025023" y="985793"/>
                  </a:lnTo>
                  <a:close/>
                </a:path>
                <a:path w="2224405" h="1250315">
                  <a:moveTo>
                    <a:pt x="806063" y="985920"/>
                  </a:moveTo>
                  <a:lnTo>
                    <a:pt x="803153" y="984141"/>
                  </a:lnTo>
                  <a:lnTo>
                    <a:pt x="798345" y="977348"/>
                  </a:lnTo>
                  <a:lnTo>
                    <a:pt x="799129" y="972488"/>
                  </a:lnTo>
                  <a:lnTo>
                    <a:pt x="806698" y="966997"/>
                  </a:lnTo>
                  <a:lnTo>
                    <a:pt x="810475" y="967469"/>
                  </a:lnTo>
                  <a:lnTo>
                    <a:pt x="816910" y="974836"/>
                  </a:lnTo>
                  <a:lnTo>
                    <a:pt x="816692" y="978755"/>
                  </a:lnTo>
                  <a:lnTo>
                    <a:pt x="813439" y="983938"/>
                  </a:lnTo>
                  <a:lnTo>
                    <a:pt x="811684" y="984694"/>
                  </a:lnTo>
                  <a:lnTo>
                    <a:pt x="810982" y="985225"/>
                  </a:lnTo>
                  <a:lnTo>
                    <a:pt x="806063" y="985920"/>
                  </a:lnTo>
                  <a:close/>
                </a:path>
                <a:path w="2224405" h="1250315">
                  <a:moveTo>
                    <a:pt x="409774" y="146887"/>
                  </a:moveTo>
                  <a:lnTo>
                    <a:pt x="405534" y="144620"/>
                  </a:lnTo>
                  <a:lnTo>
                    <a:pt x="402474" y="136722"/>
                  </a:lnTo>
                  <a:lnTo>
                    <a:pt x="405332" y="131666"/>
                  </a:lnTo>
                  <a:lnTo>
                    <a:pt x="413297" y="129108"/>
                  </a:lnTo>
                  <a:lnTo>
                    <a:pt x="420344" y="133939"/>
                  </a:lnTo>
                  <a:lnTo>
                    <a:pt x="420605" y="140574"/>
                  </a:lnTo>
                  <a:lnTo>
                    <a:pt x="417037" y="144941"/>
                  </a:lnTo>
                  <a:lnTo>
                    <a:pt x="409774" y="146887"/>
                  </a:lnTo>
                  <a:close/>
                </a:path>
                <a:path w="2224405" h="1250315">
                  <a:moveTo>
                    <a:pt x="767710" y="101972"/>
                  </a:moveTo>
                  <a:lnTo>
                    <a:pt x="760626" y="101823"/>
                  </a:lnTo>
                  <a:lnTo>
                    <a:pt x="758200" y="100177"/>
                  </a:lnTo>
                  <a:lnTo>
                    <a:pt x="755540" y="95151"/>
                  </a:lnTo>
                  <a:lnTo>
                    <a:pt x="755744" y="92130"/>
                  </a:lnTo>
                  <a:lnTo>
                    <a:pt x="758633" y="89152"/>
                  </a:lnTo>
                  <a:lnTo>
                    <a:pt x="760059" y="87971"/>
                  </a:lnTo>
                  <a:lnTo>
                    <a:pt x="764359" y="85204"/>
                  </a:lnTo>
                  <a:lnTo>
                    <a:pt x="767314" y="85547"/>
                  </a:lnTo>
                  <a:lnTo>
                    <a:pt x="771248" y="89983"/>
                  </a:lnTo>
                  <a:lnTo>
                    <a:pt x="772233" y="92211"/>
                  </a:lnTo>
                  <a:lnTo>
                    <a:pt x="773092" y="93610"/>
                  </a:lnTo>
                  <a:lnTo>
                    <a:pt x="772838" y="95113"/>
                  </a:lnTo>
                  <a:lnTo>
                    <a:pt x="772816" y="95787"/>
                  </a:lnTo>
                  <a:lnTo>
                    <a:pt x="771413" y="99549"/>
                  </a:lnTo>
                  <a:lnTo>
                    <a:pt x="767710" y="101972"/>
                  </a:lnTo>
                  <a:close/>
                </a:path>
                <a:path w="2224405" h="1250315">
                  <a:moveTo>
                    <a:pt x="605818" y="124583"/>
                  </a:moveTo>
                  <a:lnTo>
                    <a:pt x="601451" y="120745"/>
                  </a:lnTo>
                  <a:lnTo>
                    <a:pt x="601443" y="112698"/>
                  </a:lnTo>
                  <a:lnTo>
                    <a:pt x="605444" y="108060"/>
                  </a:lnTo>
                  <a:lnTo>
                    <a:pt x="613141" y="108121"/>
                  </a:lnTo>
                  <a:lnTo>
                    <a:pt x="617582" y="112084"/>
                  </a:lnTo>
                  <a:lnTo>
                    <a:pt x="617940" y="120057"/>
                  </a:lnTo>
                  <a:lnTo>
                    <a:pt x="614140" y="124268"/>
                  </a:lnTo>
                  <a:lnTo>
                    <a:pt x="605818" y="124583"/>
                  </a:lnTo>
                  <a:close/>
                </a:path>
                <a:path w="2224405" h="1250315">
                  <a:moveTo>
                    <a:pt x="481479" y="124754"/>
                  </a:moveTo>
                  <a:lnTo>
                    <a:pt x="474067" y="124657"/>
                  </a:lnTo>
                  <a:lnTo>
                    <a:pt x="469745" y="120267"/>
                  </a:lnTo>
                  <a:lnTo>
                    <a:pt x="469648" y="112473"/>
                  </a:lnTo>
                  <a:lnTo>
                    <a:pt x="475746" y="107260"/>
                  </a:lnTo>
                  <a:lnTo>
                    <a:pt x="483263" y="109115"/>
                  </a:lnTo>
                  <a:lnTo>
                    <a:pt x="486891" y="113745"/>
                  </a:lnTo>
                  <a:lnTo>
                    <a:pt x="486346" y="120678"/>
                  </a:lnTo>
                  <a:lnTo>
                    <a:pt x="481479" y="124754"/>
                  </a:lnTo>
                  <a:close/>
                </a:path>
                <a:path w="2224405" h="1250315">
                  <a:moveTo>
                    <a:pt x="436699" y="125286"/>
                  </a:moveTo>
                  <a:lnTo>
                    <a:pt x="429756" y="124964"/>
                  </a:lnTo>
                  <a:lnTo>
                    <a:pt x="425659" y="121120"/>
                  </a:lnTo>
                  <a:lnTo>
                    <a:pt x="425084" y="113325"/>
                  </a:lnTo>
                  <a:lnTo>
                    <a:pt x="428868" y="109205"/>
                  </a:lnTo>
                  <a:lnTo>
                    <a:pt x="436079" y="108210"/>
                  </a:lnTo>
                  <a:lnTo>
                    <a:pt x="440379" y="110723"/>
                  </a:lnTo>
                  <a:lnTo>
                    <a:pt x="442999" y="116288"/>
                  </a:lnTo>
                  <a:lnTo>
                    <a:pt x="442902" y="118636"/>
                  </a:lnTo>
                  <a:lnTo>
                    <a:pt x="439572" y="123543"/>
                  </a:lnTo>
                  <a:lnTo>
                    <a:pt x="436699" y="125286"/>
                  </a:lnTo>
                  <a:close/>
                </a:path>
                <a:path w="2224405" h="1250315">
                  <a:moveTo>
                    <a:pt x="344205" y="124919"/>
                  </a:moveTo>
                  <a:lnTo>
                    <a:pt x="338540" y="121135"/>
                  </a:lnTo>
                  <a:lnTo>
                    <a:pt x="336822" y="117477"/>
                  </a:lnTo>
                  <a:lnTo>
                    <a:pt x="338823" y="108465"/>
                  </a:lnTo>
                  <a:lnTo>
                    <a:pt x="343831" y="106220"/>
                  </a:lnTo>
                  <a:lnTo>
                    <a:pt x="351416" y="110723"/>
                  </a:lnTo>
                  <a:lnTo>
                    <a:pt x="353103" y="113057"/>
                  </a:lnTo>
                  <a:lnTo>
                    <a:pt x="353640" y="116340"/>
                  </a:lnTo>
                  <a:lnTo>
                    <a:pt x="352797" y="119197"/>
                  </a:lnTo>
                  <a:lnTo>
                    <a:pt x="352065" y="122271"/>
                  </a:lnTo>
                  <a:lnTo>
                    <a:pt x="346586" y="124597"/>
                  </a:lnTo>
                  <a:lnTo>
                    <a:pt x="344205" y="124919"/>
                  </a:lnTo>
                  <a:close/>
                </a:path>
                <a:path w="2224405" h="1250315">
                  <a:moveTo>
                    <a:pt x="628293" y="190872"/>
                  </a:moveTo>
                  <a:lnTo>
                    <a:pt x="623905" y="186864"/>
                  </a:lnTo>
                  <a:lnTo>
                    <a:pt x="623762" y="179137"/>
                  </a:lnTo>
                  <a:lnTo>
                    <a:pt x="627838" y="174313"/>
                  </a:lnTo>
                  <a:lnTo>
                    <a:pt x="634944" y="173566"/>
                  </a:lnTo>
                  <a:lnTo>
                    <a:pt x="639452" y="177858"/>
                  </a:lnTo>
                  <a:lnTo>
                    <a:pt x="640072" y="185982"/>
                  </a:lnTo>
                  <a:lnTo>
                    <a:pt x="636348" y="190290"/>
                  </a:lnTo>
                  <a:lnTo>
                    <a:pt x="628293" y="190872"/>
                  </a:lnTo>
                  <a:close/>
                </a:path>
                <a:path w="2224405" h="1250315">
                  <a:moveTo>
                    <a:pt x="1266854" y="214194"/>
                  </a:moveTo>
                  <a:lnTo>
                    <a:pt x="1261539" y="208928"/>
                  </a:lnTo>
                  <a:lnTo>
                    <a:pt x="1261987" y="201344"/>
                  </a:lnTo>
                  <a:lnTo>
                    <a:pt x="1263286" y="198712"/>
                  </a:lnTo>
                  <a:lnTo>
                    <a:pt x="1268071" y="194747"/>
                  </a:lnTo>
                  <a:lnTo>
                    <a:pt x="1271624" y="194725"/>
                  </a:lnTo>
                  <a:lnTo>
                    <a:pt x="1275103" y="198180"/>
                  </a:lnTo>
                  <a:lnTo>
                    <a:pt x="1276260" y="199579"/>
                  </a:lnTo>
                  <a:lnTo>
                    <a:pt x="1280208" y="205592"/>
                  </a:lnTo>
                  <a:lnTo>
                    <a:pt x="1276663" y="212541"/>
                  </a:lnTo>
                  <a:lnTo>
                    <a:pt x="1271124" y="213191"/>
                  </a:lnTo>
                  <a:lnTo>
                    <a:pt x="1266854" y="214194"/>
                  </a:lnTo>
                  <a:close/>
                </a:path>
                <a:path w="2224405" h="1250315">
                  <a:moveTo>
                    <a:pt x="1053224" y="213237"/>
                  </a:moveTo>
                  <a:lnTo>
                    <a:pt x="1044842" y="211920"/>
                  </a:lnTo>
                  <a:lnTo>
                    <a:pt x="1041371" y="207155"/>
                  </a:lnTo>
                  <a:lnTo>
                    <a:pt x="1043349" y="199198"/>
                  </a:lnTo>
                  <a:lnTo>
                    <a:pt x="1047656" y="195480"/>
                  </a:lnTo>
                  <a:lnTo>
                    <a:pt x="1054949" y="196513"/>
                  </a:lnTo>
                  <a:lnTo>
                    <a:pt x="1059338" y="201134"/>
                  </a:lnTo>
                  <a:lnTo>
                    <a:pt x="1058472" y="208980"/>
                  </a:lnTo>
                  <a:lnTo>
                    <a:pt x="1053224" y="213237"/>
                  </a:lnTo>
                  <a:close/>
                </a:path>
                <a:path w="2224405" h="1250315">
                  <a:moveTo>
                    <a:pt x="1001920" y="213131"/>
                  </a:moveTo>
                  <a:lnTo>
                    <a:pt x="997702" y="208883"/>
                  </a:lnTo>
                  <a:lnTo>
                    <a:pt x="997657" y="201239"/>
                  </a:lnTo>
                  <a:lnTo>
                    <a:pt x="1001853" y="196377"/>
                  </a:lnTo>
                  <a:lnTo>
                    <a:pt x="1009803" y="196310"/>
                  </a:lnTo>
                  <a:lnTo>
                    <a:pt x="1014878" y="201344"/>
                  </a:lnTo>
                  <a:lnTo>
                    <a:pt x="1013639" y="209362"/>
                  </a:lnTo>
                  <a:lnTo>
                    <a:pt x="1009519" y="213094"/>
                  </a:lnTo>
                  <a:lnTo>
                    <a:pt x="1001920" y="213131"/>
                  </a:lnTo>
                  <a:close/>
                </a:path>
                <a:path w="2224405" h="1250315">
                  <a:moveTo>
                    <a:pt x="474291" y="213027"/>
                  </a:moveTo>
                  <a:lnTo>
                    <a:pt x="469850" y="209676"/>
                  </a:lnTo>
                  <a:lnTo>
                    <a:pt x="469028" y="201681"/>
                  </a:lnTo>
                  <a:lnTo>
                    <a:pt x="472522" y="196991"/>
                  </a:lnTo>
                  <a:lnTo>
                    <a:pt x="480106" y="195810"/>
                  </a:lnTo>
                  <a:lnTo>
                    <a:pt x="484980" y="199609"/>
                  </a:lnTo>
                  <a:lnTo>
                    <a:pt x="486077" y="207604"/>
                  </a:lnTo>
                  <a:lnTo>
                    <a:pt x="482592" y="212107"/>
                  </a:lnTo>
                  <a:lnTo>
                    <a:pt x="474291" y="213027"/>
                  </a:lnTo>
                  <a:close/>
                </a:path>
                <a:path w="2224405" h="1250315">
                  <a:moveTo>
                    <a:pt x="209984" y="213431"/>
                  </a:moveTo>
                  <a:lnTo>
                    <a:pt x="205542" y="209481"/>
                  </a:lnTo>
                  <a:lnTo>
                    <a:pt x="204885" y="200835"/>
                  </a:lnTo>
                  <a:lnTo>
                    <a:pt x="209857" y="195532"/>
                  </a:lnTo>
                  <a:lnTo>
                    <a:pt x="218045" y="197230"/>
                  </a:lnTo>
                  <a:lnTo>
                    <a:pt x="222084" y="201486"/>
                  </a:lnTo>
                  <a:lnTo>
                    <a:pt x="221725" y="208510"/>
                  </a:lnTo>
                  <a:lnTo>
                    <a:pt x="217478" y="212802"/>
                  </a:lnTo>
                  <a:lnTo>
                    <a:pt x="209984" y="213431"/>
                  </a:lnTo>
                  <a:close/>
                </a:path>
                <a:path w="2224405" h="1250315">
                  <a:moveTo>
                    <a:pt x="261758" y="168838"/>
                  </a:moveTo>
                  <a:lnTo>
                    <a:pt x="255182" y="167163"/>
                  </a:lnTo>
                  <a:lnTo>
                    <a:pt x="253188" y="165652"/>
                  </a:lnTo>
                  <a:lnTo>
                    <a:pt x="250696" y="164186"/>
                  </a:lnTo>
                  <a:lnTo>
                    <a:pt x="249233" y="160536"/>
                  </a:lnTo>
                  <a:lnTo>
                    <a:pt x="249614" y="158300"/>
                  </a:lnTo>
                  <a:lnTo>
                    <a:pt x="253412" y="153101"/>
                  </a:lnTo>
                  <a:lnTo>
                    <a:pt x="256211" y="151441"/>
                  </a:lnTo>
                  <a:lnTo>
                    <a:pt x="258615" y="151928"/>
                  </a:lnTo>
                  <a:lnTo>
                    <a:pt x="262198" y="152982"/>
                  </a:lnTo>
                  <a:lnTo>
                    <a:pt x="264804" y="155316"/>
                  </a:lnTo>
                  <a:lnTo>
                    <a:pt x="267506" y="162870"/>
                  </a:lnTo>
                  <a:lnTo>
                    <a:pt x="261758" y="168838"/>
                  </a:lnTo>
                  <a:close/>
                </a:path>
                <a:path w="2224405" h="1250315">
                  <a:moveTo>
                    <a:pt x="216971" y="169048"/>
                  </a:moveTo>
                  <a:lnTo>
                    <a:pt x="209595" y="168622"/>
                  </a:lnTo>
                  <a:lnTo>
                    <a:pt x="205617" y="164890"/>
                  </a:lnTo>
                  <a:lnTo>
                    <a:pt x="205000" y="160011"/>
                  </a:lnTo>
                  <a:lnTo>
                    <a:pt x="205138" y="159114"/>
                  </a:lnTo>
                  <a:lnTo>
                    <a:pt x="216552" y="151823"/>
                  </a:lnTo>
                  <a:lnTo>
                    <a:pt x="222091" y="156647"/>
                  </a:lnTo>
                  <a:lnTo>
                    <a:pt x="221695" y="164441"/>
                  </a:lnTo>
                  <a:lnTo>
                    <a:pt x="216971" y="169048"/>
                  </a:lnTo>
                  <a:close/>
                </a:path>
                <a:path w="2224405" h="1250315">
                  <a:moveTo>
                    <a:pt x="789962" y="169586"/>
                  </a:moveTo>
                  <a:lnTo>
                    <a:pt x="781177" y="168973"/>
                  </a:lnTo>
                  <a:lnTo>
                    <a:pt x="776929" y="164336"/>
                  </a:lnTo>
                  <a:lnTo>
                    <a:pt x="778870" y="155899"/>
                  </a:lnTo>
                  <a:lnTo>
                    <a:pt x="783416" y="152189"/>
                  </a:lnTo>
                  <a:lnTo>
                    <a:pt x="791358" y="153221"/>
                  </a:lnTo>
                  <a:lnTo>
                    <a:pt x="795456" y="159070"/>
                  </a:lnTo>
                  <a:lnTo>
                    <a:pt x="793620" y="166834"/>
                  </a:lnTo>
                  <a:lnTo>
                    <a:pt x="789962" y="169586"/>
                  </a:lnTo>
                  <a:close/>
                </a:path>
                <a:path w="2224405" h="1250315">
                  <a:moveTo>
                    <a:pt x="327506" y="14463"/>
                  </a:moveTo>
                  <a:lnTo>
                    <a:pt x="319960" y="14463"/>
                  </a:lnTo>
                  <a:lnTo>
                    <a:pt x="315458" y="10379"/>
                  </a:lnTo>
                  <a:lnTo>
                    <a:pt x="315175" y="4217"/>
                  </a:lnTo>
                  <a:lnTo>
                    <a:pt x="316842" y="1652"/>
                  </a:lnTo>
                  <a:lnTo>
                    <a:pt x="319090" y="0"/>
                  </a:lnTo>
                  <a:lnTo>
                    <a:pt x="330665" y="2123"/>
                  </a:lnTo>
                  <a:lnTo>
                    <a:pt x="331850" y="3617"/>
                  </a:lnTo>
                  <a:lnTo>
                    <a:pt x="332665" y="5299"/>
                  </a:lnTo>
                  <a:lnTo>
                    <a:pt x="332321" y="10258"/>
                  </a:lnTo>
                  <a:lnTo>
                    <a:pt x="327506" y="14463"/>
                  </a:lnTo>
                  <a:close/>
                </a:path>
                <a:path w="2224405" h="1250315">
                  <a:moveTo>
                    <a:pt x="282554" y="14867"/>
                  </a:moveTo>
                  <a:lnTo>
                    <a:pt x="274871" y="13396"/>
                  </a:lnTo>
                  <a:lnTo>
                    <a:pt x="272033" y="10470"/>
                  </a:lnTo>
                  <a:lnTo>
                    <a:pt x="271631" y="7692"/>
                  </a:lnTo>
                  <a:lnTo>
                    <a:pt x="276203" y="4962"/>
                  </a:lnTo>
                  <a:lnTo>
                    <a:pt x="281119" y="2831"/>
                  </a:lnTo>
                  <a:lnTo>
                    <a:pt x="286246" y="1285"/>
                  </a:lnTo>
                  <a:lnTo>
                    <a:pt x="287596" y="2857"/>
                  </a:lnTo>
                  <a:lnTo>
                    <a:pt x="288489" y="4626"/>
                  </a:lnTo>
                  <a:lnTo>
                    <a:pt x="287944" y="10663"/>
                  </a:lnTo>
                  <a:lnTo>
                    <a:pt x="282554" y="14867"/>
                  </a:lnTo>
                  <a:close/>
                </a:path>
                <a:path w="2224405" h="1250315">
                  <a:moveTo>
                    <a:pt x="238204" y="58269"/>
                  </a:moveTo>
                  <a:lnTo>
                    <a:pt x="242120" y="46353"/>
                  </a:lnTo>
                  <a:lnTo>
                    <a:pt x="243418" y="47677"/>
                  </a:lnTo>
                  <a:lnTo>
                    <a:pt x="244232" y="49333"/>
                  </a:lnTo>
                  <a:lnTo>
                    <a:pt x="243870" y="54390"/>
                  </a:lnTo>
                  <a:lnTo>
                    <a:pt x="241463" y="57058"/>
                  </a:lnTo>
                  <a:lnTo>
                    <a:pt x="238204" y="58269"/>
                  </a:lnTo>
                  <a:close/>
                </a:path>
                <a:path w="2224405" h="1250315">
                  <a:moveTo>
                    <a:pt x="341876" y="81075"/>
                  </a:moveTo>
                  <a:lnTo>
                    <a:pt x="336187" y="75906"/>
                  </a:lnTo>
                  <a:lnTo>
                    <a:pt x="338569" y="66923"/>
                  </a:lnTo>
                  <a:lnTo>
                    <a:pt x="342921" y="63229"/>
                  </a:lnTo>
                  <a:lnTo>
                    <a:pt x="350616" y="65263"/>
                  </a:lnTo>
                  <a:lnTo>
                    <a:pt x="354260" y="69444"/>
                  </a:lnTo>
                  <a:lnTo>
                    <a:pt x="353453" y="76931"/>
                  </a:lnTo>
                  <a:lnTo>
                    <a:pt x="349207" y="80985"/>
                  </a:lnTo>
                  <a:lnTo>
                    <a:pt x="341876" y="81075"/>
                  </a:lnTo>
                  <a:close/>
                </a:path>
                <a:path w="2224405" h="1250315">
                  <a:moveTo>
                    <a:pt x="431944" y="80282"/>
                  </a:moveTo>
                  <a:lnTo>
                    <a:pt x="429219" y="79115"/>
                  </a:lnTo>
                  <a:lnTo>
                    <a:pt x="425390" y="75226"/>
                  </a:lnTo>
                  <a:lnTo>
                    <a:pt x="424838" y="72847"/>
                  </a:lnTo>
                  <a:lnTo>
                    <a:pt x="426733" y="67290"/>
                  </a:lnTo>
                  <a:lnTo>
                    <a:pt x="429025" y="65487"/>
                  </a:lnTo>
                  <a:lnTo>
                    <a:pt x="432138" y="63715"/>
                  </a:lnTo>
                  <a:lnTo>
                    <a:pt x="432795" y="63677"/>
                  </a:lnTo>
                  <a:lnTo>
                    <a:pt x="436968" y="63229"/>
                  </a:lnTo>
                  <a:lnTo>
                    <a:pt x="441790" y="67118"/>
                  </a:lnTo>
                  <a:lnTo>
                    <a:pt x="442976" y="74306"/>
                  </a:lnTo>
                  <a:lnTo>
                    <a:pt x="439027" y="79041"/>
                  </a:lnTo>
                  <a:lnTo>
                    <a:pt x="431944" y="80282"/>
                  </a:lnTo>
                  <a:close/>
                </a:path>
                <a:path w="2224405" h="1250315">
                  <a:moveTo>
                    <a:pt x="650777" y="81479"/>
                  </a:moveTo>
                  <a:lnTo>
                    <a:pt x="646872" y="77799"/>
                  </a:lnTo>
                  <a:lnTo>
                    <a:pt x="646440" y="68293"/>
                  </a:lnTo>
                  <a:lnTo>
                    <a:pt x="649821" y="63640"/>
                  </a:lnTo>
                  <a:lnTo>
                    <a:pt x="657375" y="64336"/>
                  </a:lnTo>
                  <a:lnTo>
                    <a:pt x="661743" y="68196"/>
                  </a:lnTo>
                  <a:lnTo>
                    <a:pt x="662489" y="75233"/>
                  </a:lnTo>
                  <a:lnTo>
                    <a:pt x="658644" y="79841"/>
                  </a:lnTo>
                  <a:lnTo>
                    <a:pt x="650777" y="81479"/>
                  </a:lnTo>
                  <a:close/>
                </a:path>
                <a:path w="2224405" h="1250315">
                  <a:moveTo>
                    <a:pt x="415612" y="58016"/>
                  </a:moveTo>
                  <a:lnTo>
                    <a:pt x="406706" y="57544"/>
                  </a:lnTo>
                  <a:lnTo>
                    <a:pt x="402713" y="53543"/>
                  </a:lnTo>
                  <a:lnTo>
                    <a:pt x="403974" y="45652"/>
                  </a:lnTo>
                  <a:lnTo>
                    <a:pt x="408378" y="41426"/>
                  </a:lnTo>
                  <a:lnTo>
                    <a:pt x="415328" y="41598"/>
                  </a:lnTo>
                  <a:lnTo>
                    <a:pt x="419948" y="46482"/>
                  </a:lnTo>
                  <a:lnTo>
                    <a:pt x="420232" y="53984"/>
                  </a:lnTo>
                  <a:lnTo>
                    <a:pt x="415612" y="58016"/>
                  </a:lnTo>
                  <a:close/>
                </a:path>
                <a:path w="2224405" h="1250315">
                  <a:moveTo>
                    <a:pt x="414745" y="280222"/>
                  </a:moveTo>
                  <a:lnTo>
                    <a:pt x="405497" y="278562"/>
                  </a:lnTo>
                  <a:lnTo>
                    <a:pt x="402578" y="274111"/>
                  </a:lnTo>
                  <a:lnTo>
                    <a:pt x="405064" y="265225"/>
                  </a:lnTo>
                  <a:lnTo>
                    <a:pt x="409319" y="261554"/>
                  </a:lnTo>
                  <a:lnTo>
                    <a:pt x="416738" y="263124"/>
                  </a:lnTo>
                  <a:lnTo>
                    <a:pt x="420919" y="267985"/>
                  </a:lnTo>
                  <a:lnTo>
                    <a:pt x="419277" y="276647"/>
                  </a:lnTo>
                  <a:lnTo>
                    <a:pt x="414745" y="280222"/>
                  </a:lnTo>
                  <a:close/>
                </a:path>
                <a:path w="2224405" h="1250315">
                  <a:moveTo>
                    <a:pt x="1177995" y="257081"/>
                  </a:moveTo>
                  <a:lnTo>
                    <a:pt x="1173360" y="251830"/>
                  </a:lnTo>
                  <a:lnTo>
                    <a:pt x="1174770" y="243692"/>
                  </a:lnTo>
                  <a:lnTo>
                    <a:pt x="1179429" y="239713"/>
                  </a:lnTo>
                  <a:lnTo>
                    <a:pt x="1186281" y="240551"/>
                  </a:lnTo>
                  <a:lnTo>
                    <a:pt x="1190551" y="245315"/>
                  </a:lnTo>
                  <a:lnTo>
                    <a:pt x="1190558" y="252316"/>
                  </a:lnTo>
                  <a:lnTo>
                    <a:pt x="1185960" y="257051"/>
                  </a:lnTo>
                  <a:lnTo>
                    <a:pt x="1177995" y="257081"/>
                  </a:lnTo>
                  <a:close/>
                </a:path>
                <a:path w="2224405" h="1250315">
                  <a:moveTo>
                    <a:pt x="1489435" y="257769"/>
                  </a:moveTo>
                  <a:lnTo>
                    <a:pt x="1483992" y="254702"/>
                  </a:lnTo>
                  <a:lnTo>
                    <a:pt x="1481686" y="250469"/>
                  </a:lnTo>
                  <a:lnTo>
                    <a:pt x="1483171" y="245084"/>
                  </a:lnTo>
                  <a:lnTo>
                    <a:pt x="1484291" y="242735"/>
                  </a:lnTo>
                  <a:lnTo>
                    <a:pt x="1486866" y="239997"/>
                  </a:lnTo>
                  <a:lnTo>
                    <a:pt x="1489203" y="239444"/>
                  </a:lnTo>
                  <a:lnTo>
                    <a:pt x="1494563" y="240431"/>
                  </a:lnTo>
                  <a:lnTo>
                    <a:pt x="1498653" y="245338"/>
                  </a:lnTo>
                  <a:lnTo>
                    <a:pt x="1498839" y="249706"/>
                  </a:lnTo>
                  <a:lnTo>
                    <a:pt x="1497556" y="251396"/>
                  </a:lnTo>
                  <a:lnTo>
                    <a:pt x="1496048" y="254029"/>
                  </a:lnTo>
                  <a:lnTo>
                    <a:pt x="1492092" y="257634"/>
                  </a:lnTo>
                  <a:lnTo>
                    <a:pt x="1489435" y="257769"/>
                  </a:lnTo>
                  <a:close/>
                </a:path>
                <a:path w="2224405" h="1250315">
                  <a:moveTo>
                    <a:pt x="1581801" y="258584"/>
                  </a:moveTo>
                  <a:lnTo>
                    <a:pt x="1575837" y="257679"/>
                  </a:lnTo>
                  <a:lnTo>
                    <a:pt x="1569851" y="251052"/>
                  </a:lnTo>
                  <a:lnTo>
                    <a:pt x="1570411" y="244754"/>
                  </a:lnTo>
                  <a:lnTo>
                    <a:pt x="1576516" y="240439"/>
                  </a:lnTo>
                  <a:lnTo>
                    <a:pt x="1578704" y="240117"/>
                  </a:lnTo>
                  <a:lnTo>
                    <a:pt x="1584011" y="241561"/>
                  </a:lnTo>
                  <a:lnTo>
                    <a:pt x="1585690" y="244784"/>
                  </a:lnTo>
                  <a:lnTo>
                    <a:pt x="1586966" y="249190"/>
                  </a:lnTo>
                  <a:lnTo>
                    <a:pt x="1586011" y="251231"/>
                  </a:lnTo>
                  <a:lnTo>
                    <a:pt x="1585145" y="254104"/>
                  </a:lnTo>
                  <a:lnTo>
                    <a:pt x="1581801" y="258584"/>
                  </a:lnTo>
                  <a:close/>
                </a:path>
                <a:path w="2224405" h="1250315">
                  <a:moveTo>
                    <a:pt x="1295869" y="279249"/>
                  </a:moveTo>
                  <a:lnTo>
                    <a:pt x="1288405" y="279011"/>
                  </a:lnTo>
                  <a:lnTo>
                    <a:pt x="1283948" y="274403"/>
                  </a:lnTo>
                  <a:lnTo>
                    <a:pt x="1284433" y="266826"/>
                  </a:lnTo>
                  <a:lnTo>
                    <a:pt x="1289061" y="261957"/>
                  </a:lnTo>
                  <a:lnTo>
                    <a:pt x="1295720" y="262137"/>
                  </a:lnTo>
                  <a:lnTo>
                    <a:pt x="1300594" y="267237"/>
                  </a:lnTo>
                  <a:lnTo>
                    <a:pt x="1300662" y="274403"/>
                  </a:lnTo>
                  <a:lnTo>
                    <a:pt x="1295869" y="279249"/>
                  </a:lnTo>
                  <a:close/>
                </a:path>
                <a:path w="2224405" h="1250315">
                  <a:moveTo>
                    <a:pt x="1074722" y="279399"/>
                  </a:moveTo>
                  <a:lnTo>
                    <a:pt x="1072281" y="279257"/>
                  </a:lnTo>
                  <a:lnTo>
                    <a:pt x="1068318" y="279152"/>
                  </a:lnTo>
                  <a:lnTo>
                    <a:pt x="1065130" y="275944"/>
                  </a:lnTo>
                  <a:lnTo>
                    <a:pt x="1063406" y="267963"/>
                  </a:lnTo>
                  <a:lnTo>
                    <a:pt x="1068326" y="261695"/>
                  </a:lnTo>
                  <a:lnTo>
                    <a:pt x="1076350" y="262428"/>
                  </a:lnTo>
                  <a:lnTo>
                    <a:pt x="1078999" y="264844"/>
                  </a:lnTo>
                  <a:lnTo>
                    <a:pt x="1081590" y="270992"/>
                  </a:lnTo>
                  <a:lnTo>
                    <a:pt x="1080119" y="273086"/>
                  </a:lnTo>
                  <a:lnTo>
                    <a:pt x="1077104" y="277702"/>
                  </a:lnTo>
                  <a:lnTo>
                    <a:pt x="1074722" y="279399"/>
                  </a:lnTo>
                  <a:close/>
                </a:path>
                <a:path w="2224405" h="1250315">
                  <a:moveTo>
                    <a:pt x="848724" y="279736"/>
                  </a:moveTo>
                  <a:lnTo>
                    <a:pt x="844730" y="275988"/>
                  </a:lnTo>
                  <a:lnTo>
                    <a:pt x="843050" y="267529"/>
                  </a:lnTo>
                  <a:lnTo>
                    <a:pt x="846828" y="262631"/>
                  </a:lnTo>
                  <a:lnTo>
                    <a:pt x="854598" y="262353"/>
                  </a:lnTo>
                  <a:lnTo>
                    <a:pt x="859286" y="265585"/>
                  </a:lnTo>
                  <a:lnTo>
                    <a:pt x="860555" y="269751"/>
                  </a:lnTo>
                  <a:lnTo>
                    <a:pt x="860794" y="270424"/>
                  </a:lnTo>
                  <a:lnTo>
                    <a:pt x="859435" y="274403"/>
                  </a:lnTo>
                  <a:lnTo>
                    <a:pt x="857771" y="277529"/>
                  </a:lnTo>
                  <a:lnTo>
                    <a:pt x="853418" y="279041"/>
                  </a:lnTo>
                  <a:lnTo>
                    <a:pt x="852829" y="279204"/>
                  </a:lnTo>
                  <a:lnTo>
                    <a:pt x="848724" y="279736"/>
                  </a:lnTo>
                  <a:close/>
                </a:path>
                <a:path w="2224405" h="1250315">
                  <a:moveTo>
                    <a:pt x="1008220" y="257649"/>
                  </a:moveTo>
                  <a:lnTo>
                    <a:pt x="1001912" y="257380"/>
                  </a:lnTo>
                  <a:lnTo>
                    <a:pt x="999113" y="255285"/>
                  </a:lnTo>
                  <a:lnTo>
                    <a:pt x="996941" y="247865"/>
                  </a:lnTo>
                  <a:lnTo>
                    <a:pt x="999695" y="242361"/>
                  </a:lnTo>
                  <a:lnTo>
                    <a:pt x="1006212" y="239848"/>
                  </a:lnTo>
                  <a:lnTo>
                    <a:pt x="1010714" y="241852"/>
                  </a:lnTo>
                  <a:lnTo>
                    <a:pt x="1012401" y="245248"/>
                  </a:lnTo>
                  <a:lnTo>
                    <a:pt x="1012549" y="246475"/>
                  </a:lnTo>
                  <a:lnTo>
                    <a:pt x="1012990" y="248083"/>
                  </a:lnTo>
                  <a:lnTo>
                    <a:pt x="1012728" y="249422"/>
                  </a:lnTo>
                  <a:lnTo>
                    <a:pt x="1012549" y="251232"/>
                  </a:lnTo>
                  <a:lnTo>
                    <a:pt x="1011109" y="255854"/>
                  </a:lnTo>
                  <a:lnTo>
                    <a:pt x="1008220" y="257649"/>
                  </a:lnTo>
                  <a:close/>
                </a:path>
                <a:path w="2224405" h="1250315">
                  <a:moveTo>
                    <a:pt x="920773" y="257769"/>
                  </a:moveTo>
                  <a:lnTo>
                    <a:pt x="912419" y="256744"/>
                  </a:lnTo>
                  <a:lnTo>
                    <a:pt x="909440" y="253520"/>
                  </a:lnTo>
                  <a:lnTo>
                    <a:pt x="909672" y="244814"/>
                  </a:lnTo>
                  <a:lnTo>
                    <a:pt x="914390" y="239833"/>
                  </a:lnTo>
                  <a:lnTo>
                    <a:pt x="922646" y="241127"/>
                  </a:lnTo>
                  <a:lnTo>
                    <a:pt x="925288" y="245054"/>
                  </a:lnTo>
                  <a:lnTo>
                    <a:pt x="924631" y="254582"/>
                  </a:lnTo>
                  <a:lnTo>
                    <a:pt x="920773" y="257769"/>
                  </a:lnTo>
                  <a:close/>
                </a:path>
                <a:path w="2224405" h="1250315">
                  <a:moveTo>
                    <a:pt x="893772" y="279744"/>
                  </a:moveTo>
                  <a:lnTo>
                    <a:pt x="888965" y="276617"/>
                  </a:lnTo>
                  <a:lnTo>
                    <a:pt x="886629" y="268457"/>
                  </a:lnTo>
                  <a:lnTo>
                    <a:pt x="890929" y="263281"/>
                  </a:lnTo>
                  <a:lnTo>
                    <a:pt x="899744" y="262495"/>
                  </a:lnTo>
                  <a:lnTo>
                    <a:pt x="904327" y="266265"/>
                  </a:lnTo>
                  <a:lnTo>
                    <a:pt x="905418" y="273722"/>
                  </a:lnTo>
                  <a:lnTo>
                    <a:pt x="901842" y="277919"/>
                  </a:lnTo>
                  <a:lnTo>
                    <a:pt x="893772" y="279744"/>
                  </a:lnTo>
                  <a:close/>
                </a:path>
                <a:path w="2224405" h="1250315">
                  <a:moveTo>
                    <a:pt x="984229" y="279355"/>
                  </a:moveTo>
                  <a:lnTo>
                    <a:pt x="980183" y="278861"/>
                  </a:lnTo>
                  <a:lnTo>
                    <a:pt x="976174" y="274844"/>
                  </a:lnTo>
                  <a:lnTo>
                    <a:pt x="975951" y="267529"/>
                  </a:lnTo>
                  <a:lnTo>
                    <a:pt x="979832" y="262780"/>
                  </a:lnTo>
                  <a:lnTo>
                    <a:pt x="986931" y="261673"/>
                  </a:lnTo>
                  <a:lnTo>
                    <a:pt x="991918" y="265629"/>
                  </a:lnTo>
                  <a:lnTo>
                    <a:pt x="992134" y="273132"/>
                  </a:lnTo>
                  <a:lnTo>
                    <a:pt x="990887" y="276437"/>
                  </a:lnTo>
                  <a:lnTo>
                    <a:pt x="986647" y="279062"/>
                  </a:lnTo>
                  <a:lnTo>
                    <a:pt x="985356" y="279085"/>
                  </a:lnTo>
                  <a:lnTo>
                    <a:pt x="984229" y="279355"/>
                  </a:lnTo>
                  <a:close/>
                </a:path>
                <a:path w="2224405" h="1250315">
                  <a:moveTo>
                    <a:pt x="895086" y="235898"/>
                  </a:moveTo>
                  <a:lnTo>
                    <a:pt x="890727" y="233910"/>
                  </a:lnTo>
                  <a:lnTo>
                    <a:pt x="887122" y="226355"/>
                  </a:lnTo>
                  <a:lnTo>
                    <a:pt x="888316" y="222713"/>
                  </a:lnTo>
                  <a:lnTo>
                    <a:pt x="893437" y="219541"/>
                  </a:lnTo>
                  <a:lnTo>
                    <a:pt x="895235" y="219182"/>
                  </a:lnTo>
                  <a:lnTo>
                    <a:pt x="896460" y="218726"/>
                  </a:lnTo>
                  <a:lnTo>
                    <a:pt x="900595" y="219235"/>
                  </a:lnTo>
                  <a:lnTo>
                    <a:pt x="904462" y="223611"/>
                  </a:lnTo>
                  <a:lnTo>
                    <a:pt x="904574" y="228756"/>
                  </a:lnTo>
                  <a:lnTo>
                    <a:pt x="903999" y="230080"/>
                  </a:lnTo>
                  <a:lnTo>
                    <a:pt x="902050" y="232130"/>
                  </a:lnTo>
                  <a:lnTo>
                    <a:pt x="900603" y="233341"/>
                  </a:lnTo>
                  <a:lnTo>
                    <a:pt x="895086" y="235898"/>
                  </a:lnTo>
                  <a:close/>
                </a:path>
                <a:path w="2224405" h="1250315">
                  <a:moveTo>
                    <a:pt x="502522" y="235644"/>
                  </a:moveTo>
                  <a:lnTo>
                    <a:pt x="493945" y="234433"/>
                  </a:lnTo>
                  <a:lnTo>
                    <a:pt x="490437" y="229078"/>
                  </a:lnTo>
                  <a:lnTo>
                    <a:pt x="492012" y="221134"/>
                  </a:lnTo>
                  <a:lnTo>
                    <a:pt x="496311" y="217918"/>
                  </a:lnTo>
                  <a:lnTo>
                    <a:pt x="504276" y="218786"/>
                  </a:lnTo>
                  <a:lnTo>
                    <a:pt x="508964" y="224344"/>
                  </a:lnTo>
                  <a:lnTo>
                    <a:pt x="506142" y="232922"/>
                  </a:lnTo>
                  <a:lnTo>
                    <a:pt x="502522" y="235644"/>
                  </a:lnTo>
                  <a:close/>
                </a:path>
                <a:path w="2224405" h="1250315">
                  <a:moveTo>
                    <a:pt x="1599490" y="235207"/>
                  </a:moveTo>
                  <a:lnTo>
                    <a:pt x="1597871" y="235073"/>
                  </a:lnTo>
                  <a:lnTo>
                    <a:pt x="1596859" y="234695"/>
                  </a:lnTo>
                  <a:lnTo>
                    <a:pt x="1595926" y="234189"/>
                  </a:lnTo>
                  <a:lnTo>
                    <a:pt x="1600410" y="235011"/>
                  </a:lnTo>
                  <a:lnTo>
                    <a:pt x="1599927" y="235054"/>
                  </a:lnTo>
                  <a:lnTo>
                    <a:pt x="1599490" y="235207"/>
                  </a:lnTo>
                  <a:close/>
                </a:path>
                <a:path w="2224405" h="1250315">
                  <a:moveTo>
                    <a:pt x="408184" y="235824"/>
                  </a:moveTo>
                  <a:lnTo>
                    <a:pt x="403966" y="231411"/>
                  </a:lnTo>
                  <a:lnTo>
                    <a:pt x="404041" y="223035"/>
                  </a:lnTo>
                  <a:lnTo>
                    <a:pt x="406922" y="219982"/>
                  </a:lnTo>
                  <a:lnTo>
                    <a:pt x="414805" y="217986"/>
                  </a:lnTo>
                  <a:lnTo>
                    <a:pt x="420725" y="222900"/>
                  </a:lnTo>
                  <a:lnTo>
                    <a:pt x="420717" y="231008"/>
                  </a:lnTo>
                  <a:lnTo>
                    <a:pt x="416851" y="235002"/>
                  </a:lnTo>
                  <a:lnTo>
                    <a:pt x="408184" y="235824"/>
                  </a:lnTo>
                  <a:close/>
                </a:path>
                <a:path w="2224405" h="1250315">
                  <a:moveTo>
                    <a:pt x="195039" y="234964"/>
                  </a:moveTo>
                  <a:lnTo>
                    <a:pt x="186656" y="234418"/>
                  </a:lnTo>
                  <a:lnTo>
                    <a:pt x="182655" y="229953"/>
                  </a:lnTo>
                  <a:lnTo>
                    <a:pt x="183857" y="221943"/>
                  </a:lnTo>
                  <a:lnTo>
                    <a:pt x="188113" y="217918"/>
                  </a:lnTo>
                  <a:lnTo>
                    <a:pt x="195547" y="218128"/>
                  </a:lnTo>
                  <a:lnTo>
                    <a:pt x="199712" y="222982"/>
                  </a:lnTo>
                  <a:lnTo>
                    <a:pt x="199168" y="231217"/>
                  </a:lnTo>
                  <a:lnTo>
                    <a:pt x="195039" y="234964"/>
                  </a:lnTo>
                  <a:close/>
                </a:path>
                <a:path w="2224405" h="1250315">
                  <a:moveTo>
                    <a:pt x="1821933" y="279649"/>
                  </a:moveTo>
                  <a:lnTo>
                    <a:pt x="1816360" y="278646"/>
                  </a:lnTo>
                  <a:lnTo>
                    <a:pt x="1814185" y="276480"/>
                  </a:lnTo>
                  <a:lnTo>
                    <a:pt x="1813085" y="274019"/>
                  </a:lnTo>
                  <a:lnTo>
                    <a:pt x="1826281" y="276440"/>
                  </a:lnTo>
                  <a:lnTo>
                    <a:pt x="1824409" y="278496"/>
                  </a:lnTo>
                  <a:lnTo>
                    <a:pt x="1821933" y="279649"/>
                  </a:lnTo>
                  <a:close/>
                </a:path>
                <a:path w="2224405" h="1250315">
                  <a:moveTo>
                    <a:pt x="1406159" y="212398"/>
                  </a:moveTo>
                  <a:lnTo>
                    <a:pt x="1398806" y="211695"/>
                  </a:lnTo>
                  <a:lnTo>
                    <a:pt x="1395253" y="207896"/>
                  </a:lnTo>
                  <a:lnTo>
                    <a:pt x="1395326" y="201452"/>
                  </a:lnTo>
                  <a:lnTo>
                    <a:pt x="1396537" y="199401"/>
                  </a:lnTo>
                  <a:lnTo>
                    <a:pt x="1398216" y="197926"/>
                  </a:lnTo>
                  <a:lnTo>
                    <a:pt x="1408291" y="199774"/>
                  </a:lnTo>
                  <a:lnTo>
                    <a:pt x="1409664" y="201452"/>
                  </a:lnTo>
                  <a:lnTo>
                    <a:pt x="1410449" y="203509"/>
                  </a:lnTo>
                  <a:lnTo>
                    <a:pt x="1409391" y="209384"/>
                  </a:lnTo>
                  <a:lnTo>
                    <a:pt x="1406159" y="212398"/>
                  </a:lnTo>
                  <a:close/>
                </a:path>
                <a:path w="2224405" h="1250315">
                  <a:moveTo>
                    <a:pt x="1245468" y="985457"/>
                  </a:moveTo>
                  <a:lnTo>
                    <a:pt x="1241206" y="981956"/>
                  </a:lnTo>
                  <a:lnTo>
                    <a:pt x="1240071" y="974118"/>
                  </a:lnTo>
                  <a:lnTo>
                    <a:pt x="1243057" y="969338"/>
                  </a:lnTo>
                  <a:lnTo>
                    <a:pt x="1249954" y="968269"/>
                  </a:lnTo>
                  <a:lnTo>
                    <a:pt x="1255284" y="971634"/>
                  </a:lnTo>
                  <a:lnTo>
                    <a:pt x="1256613" y="979354"/>
                  </a:lnTo>
                  <a:lnTo>
                    <a:pt x="1253403" y="984177"/>
                  </a:lnTo>
                  <a:lnTo>
                    <a:pt x="1245468" y="985457"/>
                  </a:lnTo>
                  <a:close/>
                </a:path>
                <a:path w="2224405" h="1250315">
                  <a:moveTo>
                    <a:pt x="1538081" y="919279"/>
                  </a:moveTo>
                  <a:lnTo>
                    <a:pt x="1530564" y="919070"/>
                  </a:lnTo>
                  <a:lnTo>
                    <a:pt x="1526578" y="914784"/>
                  </a:lnTo>
                  <a:lnTo>
                    <a:pt x="1526220" y="907236"/>
                  </a:lnTo>
                  <a:lnTo>
                    <a:pt x="1531101" y="902473"/>
                  </a:lnTo>
                  <a:lnTo>
                    <a:pt x="1538253" y="902450"/>
                  </a:lnTo>
                  <a:lnTo>
                    <a:pt x="1543053" y="907679"/>
                  </a:lnTo>
                  <a:lnTo>
                    <a:pt x="1542194" y="915292"/>
                  </a:lnTo>
                  <a:lnTo>
                    <a:pt x="1538081" y="919279"/>
                  </a:lnTo>
                  <a:close/>
                </a:path>
                <a:path w="2224405" h="1250315">
                  <a:moveTo>
                    <a:pt x="1383511" y="985659"/>
                  </a:moveTo>
                  <a:lnTo>
                    <a:pt x="1375181" y="984342"/>
                  </a:lnTo>
                  <a:lnTo>
                    <a:pt x="1371717" y="980288"/>
                  </a:lnTo>
                  <a:lnTo>
                    <a:pt x="1372180" y="971941"/>
                  </a:lnTo>
                  <a:lnTo>
                    <a:pt x="1376278" y="967985"/>
                  </a:lnTo>
                  <a:lnTo>
                    <a:pt x="1384333" y="968755"/>
                  </a:lnTo>
                  <a:lnTo>
                    <a:pt x="1387393" y="972540"/>
                  </a:lnTo>
                  <a:lnTo>
                    <a:pt x="1387191" y="982002"/>
                  </a:lnTo>
                  <a:lnTo>
                    <a:pt x="1383511" y="985659"/>
                  </a:lnTo>
                  <a:close/>
                </a:path>
                <a:path w="2224405" h="1250315">
                  <a:moveTo>
                    <a:pt x="1794133" y="918254"/>
                  </a:moveTo>
                  <a:lnTo>
                    <a:pt x="1789975" y="914582"/>
                  </a:lnTo>
                  <a:lnTo>
                    <a:pt x="1790169" y="905502"/>
                  </a:lnTo>
                  <a:lnTo>
                    <a:pt x="1793894" y="902016"/>
                  </a:lnTo>
                  <a:lnTo>
                    <a:pt x="1802172" y="901672"/>
                  </a:lnTo>
                  <a:lnTo>
                    <a:pt x="1805486" y="905651"/>
                  </a:lnTo>
                  <a:lnTo>
                    <a:pt x="1805658" y="914627"/>
                  </a:lnTo>
                  <a:lnTo>
                    <a:pt x="1803105" y="917813"/>
                  </a:lnTo>
                  <a:lnTo>
                    <a:pt x="1794133" y="918254"/>
                  </a:lnTo>
                  <a:close/>
                </a:path>
                <a:path w="2224405" h="1250315">
                  <a:moveTo>
                    <a:pt x="2078946" y="982074"/>
                  </a:moveTo>
                  <a:lnTo>
                    <a:pt x="2077759" y="980913"/>
                  </a:lnTo>
                  <a:lnTo>
                    <a:pt x="2076791" y="979560"/>
                  </a:lnTo>
                  <a:lnTo>
                    <a:pt x="2075851" y="974414"/>
                  </a:lnTo>
                  <a:lnTo>
                    <a:pt x="2078187" y="971220"/>
                  </a:lnTo>
                  <a:lnTo>
                    <a:pt x="2082280" y="969591"/>
                  </a:lnTo>
                  <a:lnTo>
                    <a:pt x="2078946" y="982074"/>
                  </a:lnTo>
                  <a:close/>
                </a:path>
                <a:path w="2224405" h="1250315">
                  <a:moveTo>
                    <a:pt x="1933788" y="919511"/>
                  </a:moveTo>
                  <a:lnTo>
                    <a:pt x="1925502" y="918157"/>
                  </a:lnTo>
                  <a:lnTo>
                    <a:pt x="1921883" y="913834"/>
                  </a:lnTo>
                  <a:lnTo>
                    <a:pt x="1922920" y="905876"/>
                  </a:lnTo>
                  <a:lnTo>
                    <a:pt x="1927190" y="901882"/>
                  </a:lnTo>
                  <a:lnTo>
                    <a:pt x="1934841" y="902630"/>
                  </a:lnTo>
                  <a:lnTo>
                    <a:pt x="1937797" y="906481"/>
                  </a:lnTo>
                  <a:lnTo>
                    <a:pt x="1937483" y="915958"/>
                  </a:lnTo>
                  <a:lnTo>
                    <a:pt x="1933788" y="919511"/>
                  </a:lnTo>
                  <a:close/>
                </a:path>
                <a:path w="2224405" h="1250315">
                  <a:moveTo>
                    <a:pt x="1949150" y="985285"/>
                  </a:moveTo>
                  <a:lnTo>
                    <a:pt x="1945433" y="981320"/>
                  </a:lnTo>
                  <a:lnTo>
                    <a:pt x="1945478" y="972824"/>
                  </a:lnTo>
                  <a:lnTo>
                    <a:pt x="1948000" y="969780"/>
                  </a:lnTo>
                  <a:lnTo>
                    <a:pt x="1955465" y="968120"/>
                  </a:lnTo>
                  <a:lnTo>
                    <a:pt x="1960586" y="972218"/>
                  </a:lnTo>
                  <a:lnTo>
                    <a:pt x="1961250" y="979952"/>
                  </a:lnTo>
                  <a:lnTo>
                    <a:pt x="1957122" y="984717"/>
                  </a:lnTo>
                  <a:lnTo>
                    <a:pt x="1949150" y="985285"/>
                  </a:lnTo>
                  <a:close/>
                </a:path>
                <a:path w="2224405" h="1250315">
                  <a:moveTo>
                    <a:pt x="1974022" y="919593"/>
                  </a:moveTo>
                  <a:lnTo>
                    <a:pt x="1970663" y="918822"/>
                  </a:lnTo>
                  <a:lnTo>
                    <a:pt x="1966341" y="914208"/>
                  </a:lnTo>
                  <a:lnTo>
                    <a:pt x="1965737" y="911290"/>
                  </a:lnTo>
                  <a:lnTo>
                    <a:pt x="1967483" y="906698"/>
                  </a:lnTo>
                  <a:lnTo>
                    <a:pt x="1968767" y="905232"/>
                  </a:lnTo>
                  <a:lnTo>
                    <a:pt x="1973336" y="901081"/>
                  </a:lnTo>
                  <a:lnTo>
                    <a:pt x="1978672" y="902166"/>
                  </a:lnTo>
                  <a:lnTo>
                    <a:pt x="1981352" y="907790"/>
                  </a:lnTo>
                  <a:lnTo>
                    <a:pt x="1981465" y="909668"/>
                  </a:lnTo>
                  <a:lnTo>
                    <a:pt x="1981711" y="910722"/>
                  </a:lnTo>
                  <a:lnTo>
                    <a:pt x="1981487" y="914762"/>
                  </a:lnTo>
                  <a:lnTo>
                    <a:pt x="1979927" y="917132"/>
                  </a:lnTo>
                  <a:lnTo>
                    <a:pt x="1974022" y="919593"/>
                  </a:lnTo>
                  <a:close/>
                </a:path>
                <a:path w="2224405" h="1250315">
                  <a:moveTo>
                    <a:pt x="1207444" y="985629"/>
                  </a:moveTo>
                  <a:lnTo>
                    <a:pt x="1199120" y="984387"/>
                  </a:lnTo>
                  <a:lnTo>
                    <a:pt x="1195619" y="980333"/>
                  </a:lnTo>
                  <a:lnTo>
                    <a:pt x="1196015" y="972061"/>
                  </a:lnTo>
                  <a:lnTo>
                    <a:pt x="1200211" y="967985"/>
                  </a:lnTo>
                  <a:lnTo>
                    <a:pt x="1208197" y="968726"/>
                  </a:lnTo>
                  <a:lnTo>
                    <a:pt x="1211266" y="972494"/>
                  </a:lnTo>
                  <a:lnTo>
                    <a:pt x="1211101" y="981964"/>
                  </a:lnTo>
                  <a:lnTo>
                    <a:pt x="1207444" y="985629"/>
                  </a:lnTo>
                  <a:close/>
                </a:path>
                <a:path w="2224405" h="1250315">
                  <a:moveTo>
                    <a:pt x="654905" y="920019"/>
                  </a:moveTo>
                  <a:lnTo>
                    <a:pt x="647724" y="916407"/>
                  </a:lnTo>
                  <a:lnTo>
                    <a:pt x="645738" y="912861"/>
                  </a:lnTo>
                  <a:lnTo>
                    <a:pt x="647134" y="906220"/>
                  </a:lnTo>
                  <a:lnTo>
                    <a:pt x="650478" y="903946"/>
                  </a:lnTo>
                  <a:lnTo>
                    <a:pt x="653800" y="903931"/>
                  </a:lnTo>
                  <a:lnTo>
                    <a:pt x="657868" y="904036"/>
                  </a:lnTo>
                  <a:lnTo>
                    <a:pt x="660466" y="905218"/>
                  </a:lnTo>
                  <a:lnTo>
                    <a:pt x="663601" y="910976"/>
                  </a:lnTo>
                  <a:lnTo>
                    <a:pt x="663273" y="913759"/>
                  </a:lnTo>
                  <a:lnTo>
                    <a:pt x="658742" y="919331"/>
                  </a:lnTo>
                  <a:lnTo>
                    <a:pt x="654905" y="920019"/>
                  </a:lnTo>
                  <a:close/>
                </a:path>
                <a:path w="2224405" h="1250315">
                  <a:moveTo>
                    <a:pt x="1136939" y="919233"/>
                  </a:moveTo>
                  <a:lnTo>
                    <a:pt x="1134835" y="918134"/>
                  </a:lnTo>
                  <a:lnTo>
                    <a:pt x="1130603" y="913340"/>
                  </a:lnTo>
                  <a:lnTo>
                    <a:pt x="1130281" y="909122"/>
                  </a:lnTo>
                  <a:lnTo>
                    <a:pt x="1133865" y="903804"/>
                  </a:lnTo>
                  <a:lnTo>
                    <a:pt x="1137320" y="902765"/>
                  </a:lnTo>
                  <a:lnTo>
                    <a:pt x="1144032" y="904769"/>
                  </a:lnTo>
                  <a:lnTo>
                    <a:pt x="1147114" y="908650"/>
                  </a:lnTo>
                  <a:lnTo>
                    <a:pt x="1146203" y="915090"/>
                  </a:lnTo>
                  <a:lnTo>
                    <a:pt x="1143001" y="918403"/>
                  </a:lnTo>
                  <a:lnTo>
                    <a:pt x="1136939" y="919233"/>
                  </a:lnTo>
                  <a:close/>
                </a:path>
                <a:path w="2224405" h="1250315">
                  <a:moveTo>
                    <a:pt x="726625" y="975659"/>
                  </a:moveTo>
                  <a:lnTo>
                    <a:pt x="712728" y="972619"/>
                  </a:lnTo>
                  <a:lnTo>
                    <a:pt x="714327" y="969806"/>
                  </a:lnTo>
                  <a:lnTo>
                    <a:pt x="717325" y="967832"/>
                  </a:lnTo>
                  <a:lnTo>
                    <a:pt x="723709" y="968915"/>
                  </a:lnTo>
                  <a:lnTo>
                    <a:pt x="726096" y="971884"/>
                  </a:lnTo>
                  <a:lnTo>
                    <a:pt x="726625" y="975659"/>
                  </a:lnTo>
                  <a:close/>
                </a:path>
                <a:path w="2224405" h="1250315">
                  <a:moveTo>
                    <a:pt x="1823349" y="985494"/>
                  </a:moveTo>
                  <a:lnTo>
                    <a:pt x="1816310" y="984978"/>
                  </a:lnTo>
                  <a:lnTo>
                    <a:pt x="1812832" y="980872"/>
                  </a:lnTo>
                  <a:lnTo>
                    <a:pt x="1812533" y="973258"/>
                  </a:lnTo>
                  <a:lnTo>
                    <a:pt x="1815847" y="970198"/>
                  </a:lnTo>
                  <a:lnTo>
                    <a:pt x="1821588" y="970132"/>
                  </a:lnTo>
                  <a:lnTo>
                    <a:pt x="1823438" y="970393"/>
                  </a:lnTo>
                  <a:lnTo>
                    <a:pt x="1828984" y="972667"/>
                  </a:lnTo>
                  <a:lnTo>
                    <a:pt x="1830239" y="978089"/>
                  </a:lnTo>
                  <a:lnTo>
                    <a:pt x="1825685" y="983841"/>
                  </a:lnTo>
                  <a:lnTo>
                    <a:pt x="1823349" y="985494"/>
                  </a:lnTo>
                  <a:close/>
                </a:path>
                <a:path w="2224405" h="1250315">
                  <a:moveTo>
                    <a:pt x="543219" y="897229"/>
                  </a:moveTo>
                  <a:lnTo>
                    <a:pt x="537703" y="894088"/>
                  </a:lnTo>
                  <a:lnTo>
                    <a:pt x="536210" y="891664"/>
                  </a:lnTo>
                  <a:lnTo>
                    <a:pt x="536225" y="885509"/>
                  </a:lnTo>
                  <a:lnTo>
                    <a:pt x="538546" y="882517"/>
                  </a:lnTo>
                  <a:lnTo>
                    <a:pt x="542585" y="881822"/>
                  </a:lnTo>
                  <a:lnTo>
                    <a:pt x="543808" y="881882"/>
                  </a:lnTo>
                  <a:lnTo>
                    <a:pt x="548414" y="882009"/>
                  </a:lnTo>
                  <a:lnTo>
                    <a:pt x="550497" y="883999"/>
                  </a:lnTo>
                  <a:lnTo>
                    <a:pt x="553057" y="889346"/>
                  </a:lnTo>
                  <a:lnTo>
                    <a:pt x="551900" y="892488"/>
                  </a:lnTo>
                  <a:lnTo>
                    <a:pt x="546361" y="896811"/>
                  </a:lnTo>
                  <a:lnTo>
                    <a:pt x="543219" y="897229"/>
                  </a:lnTo>
                  <a:close/>
                </a:path>
                <a:path w="2224405" h="1250315">
                  <a:moveTo>
                    <a:pt x="1333327" y="897259"/>
                  </a:moveTo>
                  <a:lnTo>
                    <a:pt x="1331035" y="895233"/>
                  </a:lnTo>
                  <a:lnTo>
                    <a:pt x="1327915" y="890768"/>
                  </a:lnTo>
                  <a:lnTo>
                    <a:pt x="1327385" y="888381"/>
                  </a:lnTo>
                  <a:lnTo>
                    <a:pt x="1329110" y="884903"/>
                  </a:lnTo>
                  <a:lnTo>
                    <a:pt x="1333670" y="879929"/>
                  </a:lnTo>
                  <a:lnTo>
                    <a:pt x="1341903" y="881298"/>
                  </a:lnTo>
                  <a:lnTo>
                    <a:pt x="1344635" y="887483"/>
                  </a:lnTo>
                  <a:lnTo>
                    <a:pt x="1344751" y="888381"/>
                  </a:lnTo>
                  <a:lnTo>
                    <a:pt x="1344814" y="888643"/>
                  </a:lnTo>
                  <a:lnTo>
                    <a:pt x="1344516" y="889772"/>
                  </a:lnTo>
                  <a:lnTo>
                    <a:pt x="1344441" y="891028"/>
                  </a:lnTo>
                  <a:lnTo>
                    <a:pt x="1342269" y="894687"/>
                  </a:lnTo>
                  <a:lnTo>
                    <a:pt x="1339828" y="896377"/>
                  </a:lnTo>
                  <a:lnTo>
                    <a:pt x="1333327" y="897259"/>
                  </a:lnTo>
                  <a:close/>
                </a:path>
                <a:path w="2224405" h="1250315">
                  <a:moveTo>
                    <a:pt x="1424612" y="985210"/>
                  </a:moveTo>
                  <a:lnTo>
                    <a:pt x="1420088" y="984148"/>
                  </a:lnTo>
                  <a:lnTo>
                    <a:pt x="1415572" y="977648"/>
                  </a:lnTo>
                  <a:lnTo>
                    <a:pt x="1416520" y="973070"/>
                  </a:lnTo>
                  <a:lnTo>
                    <a:pt x="1423186" y="968493"/>
                  </a:lnTo>
                  <a:lnTo>
                    <a:pt x="1427836" y="969084"/>
                  </a:lnTo>
                  <a:lnTo>
                    <a:pt x="1431934" y="973998"/>
                  </a:lnTo>
                  <a:lnTo>
                    <a:pt x="1432427" y="975801"/>
                  </a:lnTo>
                  <a:lnTo>
                    <a:pt x="1433032" y="977050"/>
                  </a:lnTo>
                  <a:lnTo>
                    <a:pt x="1432449" y="978651"/>
                  </a:lnTo>
                  <a:lnTo>
                    <a:pt x="1432255" y="979914"/>
                  </a:lnTo>
                  <a:lnTo>
                    <a:pt x="1430912" y="981762"/>
                  </a:lnTo>
                  <a:lnTo>
                    <a:pt x="1429851" y="982525"/>
                  </a:lnTo>
                  <a:lnTo>
                    <a:pt x="1424612" y="985210"/>
                  </a:lnTo>
                  <a:close/>
                </a:path>
                <a:path w="2224405" h="1250315">
                  <a:moveTo>
                    <a:pt x="325383" y="881941"/>
                  </a:moveTo>
                  <a:lnTo>
                    <a:pt x="323259" y="881941"/>
                  </a:lnTo>
                  <a:lnTo>
                    <a:pt x="324849" y="881777"/>
                  </a:lnTo>
                  <a:lnTo>
                    <a:pt x="325383" y="881941"/>
                  </a:lnTo>
                  <a:close/>
                </a:path>
                <a:path w="2224405" h="1250315">
                  <a:moveTo>
                    <a:pt x="332968" y="889567"/>
                  </a:moveTo>
                  <a:lnTo>
                    <a:pt x="316385" y="885940"/>
                  </a:lnTo>
                  <a:lnTo>
                    <a:pt x="317217" y="884007"/>
                  </a:lnTo>
                  <a:lnTo>
                    <a:pt x="318845" y="882781"/>
                  </a:lnTo>
                  <a:lnTo>
                    <a:pt x="322043" y="881896"/>
                  </a:lnTo>
                  <a:lnTo>
                    <a:pt x="323259" y="881941"/>
                  </a:lnTo>
                  <a:lnTo>
                    <a:pt x="325383" y="881941"/>
                  </a:lnTo>
                  <a:lnTo>
                    <a:pt x="326163" y="882181"/>
                  </a:lnTo>
                  <a:lnTo>
                    <a:pt x="328104" y="882330"/>
                  </a:lnTo>
                  <a:lnTo>
                    <a:pt x="331358" y="884619"/>
                  </a:lnTo>
                  <a:lnTo>
                    <a:pt x="333031" y="886384"/>
                  </a:lnTo>
                  <a:lnTo>
                    <a:pt x="332968" y="889567"/>
                  </a:lnTo>
                  <a:close/>
                </a:path>
                <a:path w="2224405" h="1250315">
                  <a:moveTo>
                    <a:pt x="476889" y="919533"/>
                  </a:moveTo>
                  <a:lnTo>
                    <a:pt x="468849" y="915703"/>
                  </a:lnTo>
                  <a:lnTo>
                    <a:pt x="468110" y="908120"/>
                  </a:lnTo>
                  <a:lnTo>
                    <a:pt x="475777" y="902674"/>
                  </a:lnTo>
                  <a:lnTo>
                    <a:pt x="478016" y="901403"/>
                  </a:lnTo>
                  <a:lnTo>
                    <a:pt x="483345" y="904006"/>
                  </a:lnTo>
                  <a:lnTo>
                    <a:pt x="485017" y="906503"/>
                  </a:lnTo>
                  <a:lnTo>
                    <a:pt x="485547" y="909825"/>
                  </a:lnTo>
                  <a:lnTo>
                    <a:pt x="485450" y="912861"/>
                  </a:lnTo>
                  <a:lnTo>
                    <a:pt x="484353" y="915584"/>
                  </a:lnTo>
                  <a:lnTo>
                    <a:pt x="480770" y="919062"/>
                  </a:lnTo>
                  <a:lnTo>
                    <a:pt x="476889" y="919533"/>
                  </a:lnTo>
                  <a:close/>
                </a:path>
                <a:path w="2224405" h="1250315">
                  <a:moveTo>
                    <a:pt x="562067" y="918344"/>
                  </a:moveTo>
                  <a:lnTo>
                    <a:pt x="557805" y="915016"/>
                  </a:lnTo>
                  <a:lnTo>
                    <a:pt x="556998" y="906743"/>
                  </a:lnTo>
                  <a:lnTo>
                    <a:pt x="562150" y="901559"/>
                  </a:lnTo>
                  <a:lnTo>
                    <a:pt x="569927" y="902652"/>
                  </a:lnTo>
                  <a:lnTo>
                    <a:pt x="572787" y="906624"/>
                  </a:lnTo>
                  <a:lnTo>
                    <a:pt x="572660" y="914230"/>
                  </a:lnTo>
                  <a:lnTo>
                    <a:pt x="569942" y="917686"/>
                  </a:lnTo>
                  <a:lnTo>
                    <a:pt x="562067" y="918344"/>
                  </a:lnTo>
                  <a:close/>
                </a:path>
                <a:path w="2224405" h="1250315">
                  <a:moveTo>
                    <a:pt x="613513" y="918875"/>
                  </a:moveTo>
                  <a:lnTo>
                    <a:pt x="604817" y="918045"/>
                  </a:lnTo>
                  <a:lnTo>
                    <a:pt x="601182" y="913370"/>
                  </a:lnTo>
                  <a:lnTo>
                    <a:pt x="602749" y="905719"/>
                  </a:lnTo>
                  <a:lnTo>
                    <a:pt x="607825" y="901725"/>
                  </a:lnTo>
                  <a:lnTo>
                    <a:pt x="614155" y="902570"/>
                  </a:lnTo>
                  <a:lnTo>
                    <a:pt x="618216" y="906728"/>
                  </a:lnTo>
                  <a:lnTo>
                    <a:pt x="618844" y="913908"/>
                  </a:lnTo>
                  <a:lnTo>
                    <a:pt x="613513" y="918875"/>
                  </a:lnTo>
                  <a:close/>
                </a:path>
                <a:path w="2224405" h="1250315">
                  <a:moveTo>
                    <a:pt x="960461" y="919062"/>
                  </a:moveTo>
                  <a:lnTo>
                    <a:pt x="956453" y="917341"/>
                  </a:lnTo>
                  <a:lnTo>
                    <a:pt x="953348" y="911650"/>
                  </a:lnTo>
                  <a:lnTo>
                    <a:pt x="953870" y="909346"/>
                  </a:lnTo>
                  <a:lnTo>
                    <a:pt x="955341" y="906594"/>
                  </a:lnTo>
                  <a:lnTo>
                    <a:pt x="955716" y="905980"/>
                  </a:lnTo>
                  <a:lnTo>
                    <a:pt x="958177" y="902749"/>
                  </a:lnTo>
                  <a:lnTo>
                    <a:pt x="961402" y="901492"/>
                  </a:lnTo>
                  <a:lnTo>
                    <a:pt x="966665" y="904028"/>
                  </a:lnTo>
                  <a:lnTo>
                    <a:pt x="968836" y="905980"/>
                  </a:lnTo>
                  <a:lnTo>
                    <a:pt x="968897" y="911964"/>
                  </a:lnTo>
                  <a:lnTo>
                    <a:pt x="967680" y="915374"/>
                  </a:lnTo>
                  <a:lnTo>
                    <a:pt x="966411" y="917386"/>
                  </a:lnTo>
                  <a:lnTo>
                    <a:pt x="960461" y="919062"/>
                  </a:lnTo>
                  <a:close/>
                </a:path>
                <a:path w="2224405" h="1250315">
                  <a:moveTo>
                    <a:pt x="1009041" y="919503"/>
                  </a:moveTo>
                  <a:lnTo>
                    <a:pt x="1000845" y="918546"/>
                  </a:lnTo>
                  <a:lnTo>
                    <a:pt x="998023" y="915374"/>
                  </a:lnTo>
                  <a:lnTo>
                    <a:pt x="997389" y="907057"/>
                  </a:lnTo>
                  <a:lnTo>
                    <a:pt x="1001830" y="902510"/>
                  </a:lnTo>
                  <a:lnTo>
                    <a:pt x="1010064" y="902630"/>
                  </a:lnTo>
                  <a:lnTo>
                    <a:pt x="1014707" y="907663"/>
                  </a:lnTo>
                  <a:lnTo>
                    <a:pt x="1013796" y="915749"/>
                  </a:lnTo>
                  <a:lnTo>
                    <a:pt x="1009041" y="919503"/>
                  </a:lnTo>
                  <a:close/>
                </a:path>
                <a:path w="2224405" h="1250315">
                  <a:moveTo>
                    <a:pt x="1178734" y="919203"/>
                  </a:moveTo>
                  <a:lnTo>
                    <a:pt x="1173890" y="914911"/>
                  </a:lnTo>
                  <a:lnTo>
                    <a:pt x="1173495" y="905906"/>
                  </a:lnTo>
                  <a:lnTo>
                    <a:pt x="1177398" y="902016"/>
                  </a:lnTo>
                  <a:lnTo>
                    <a:pt x="1185774" y="902308"/>
                  </a:lnTo>
                  <a:lnTo>
                    <a:pt x="1189155" y="906130"/>
                  </a:lnTo>
                  <a:lnTo>
                    <a:pt x="1189207" y="914641"/>
                  </a:lnTo>
                  <a:lnTo>
                    <a:pt x="1186520" y="918367"/>
                  </a:lnTo>
                  <a:lnTo>
                    <a:pt x="1178734" y="919203"/>
                  </a:lnTo>
                  <a:close/>
                </a:path>
                <a:path w="2224405" h="1250315">
                  <a:moveTo>
                    <a:pt x="2045071" y="941470"/>
                  </a:moveTo>
                  <a:lnTo>
                    <a:pt x="2036643" y="941051"/>
                  </a:lnTo>
                  <a:lnTo>
                    <a:pt x="2032739" y="937230"/>
                  </a:lnTo>
                  <a:lnTo>
                    <a:pt x="2032560" y="928957"/>
                  </a:lnTo>
                  <a:lnTo>
                    <a:pt x="2036203" y="925831"/>
                  </a:lnTo>
                  <a:lnTo>
                    <a:pt x="2045690" y="926048"/>
                  </a:lnTo>
                  <a:lnTo>
                    <a:pt x="2049550" y="929660"/>
                  </a:lnTo>
                  <a:lnTo>
                    <a:pt x="2049042" y="937872"/>
                  </a:lnTo>
                  <a:lnTo>
                    <a:pt x="2045071" y="941470"/>
                  </a:lnTo>
                  <a:close/>
                </a:path>
                <a:path w="2224405" h="1250315">
                  <a:moveTo>
                    <a:pt x="2019736" y="965397"/>
                  </a:moveTo>
                  <a:lnTo>
                    <a:pt x="2013196" y="960624"/>
                  </a:lnTo>
                  <a:lnTo>
                    <a:pt x="2011584" y="958531"/>
                  </a:lnTo>
                  <a:lnTo>
                    <a:pt x="2010359" y="955517"/>
                  </a:lnTo>
                  <a:lnTo>
                    <a:pt x="2010274" y="954304"/>
                  </a:lnTo>
                  <a:lnTo>
                    <a:pt x="2010569" y="952607"/>
                  </a:lnTo>
                  <a:lnTo>
                    <a:pt x="2013779" y="947858"/>
                  </a:lnTo>
                  <a:lnTo>
                    <a:pt x="2017481" y="947626"/>
                  </a:lnTo>
                  <a:lnTo>
                    <a:pt x="2023722" y="948681"/>
                  </a:lnTo>
                  <a:lnTo>
                    <a:pt x="2026887" y="951845"/>
                  </a:lnTo>
                  <a:lnTo>
                    <a:pt x="2027320" y="954304"/>
                  </a:lnTo>
                  <a:lnTo>
                    <a:pt x="2027335" y="955756"/>
                  </a:lnTo>
                  <a:lnTo>
                    <a:pt x="2026364" y="962091"/>
                  </a:lnTo>
                  <a:lnTo>
                    <a:pt x="2019736" y="965397"/>
                  </a:lnTo>
                  <a:close/>
                </a:path>
                <a:path w="2224405" h="1250315">
                  <a:moveTo>
                    <a:pt x="1930892" y="963759"/>
                  </a:moveTo>
                  <a:lnTo>
                    <a:pt x="1923134" y="953662"/>
                  </a:lnTo>
                  <a:lnTo>
                    <a:pt x="1923494" y="951822"/>
                  </a:lnTo>
                  <a:lnTo>
                    <a:pt x="1927891" y="946541"/>
                  </a:lnTo>
                  <a:lnTo>
                    <a:pt x="1935266" y="947080"/>
                  </a:lnTo>
                  <a:lnTo>
                    <a:pt x="1939028" y="952390"/>
                  </a:lnTo>
                  <a:lnTo>
                    <a:pt x="1939147" y="953662"/>
                  </a:lnTo>
                  <a:lnTo>
                    <a:pt x="1939513" y="954783"/>
                  </a:lnTo>
                  <a:lnTo>
                    <a:pt x="1939036" y="958635"/>
                  </a:lnTo>
                  <a:lnTo>
                    <a:pt x="1936849" y="961194"/>
                  </a:lnTo>
                  <a:lnTo>
                    <a:pt x="1930892" y="963759"/>
                  </a:lnTo>
                  <a:close/>
                </a:path>
                <a:path w="2224405" h="1250315">
                  <a:moveTo>
                    <a:pt x="1889777" y="963250"/>
                  </a:moveTo>
                  <a:lnTo>
                    <a:pt x="1885484" y="962697"/>
                  </a:lnTo>
                  <a:lnTo>
                    <a:pt x="1882962" y="962113"/>
                  </a:lnTo>
                  <a:lnTo>
                    <a:pt x="1880565" y="960565"/>
                  </a:lnTo>
                  <a:lnTo>
                    <a:pt x="1877878" y="955232"/>
                  </a:lnTo>
                  <a:lnTo>
                    <a:pt x="1878707" y="951859"/>
                  </a:lnTo>
                  <a:lnTo>
                    <a:pt x="1883462" y="947424"/>
                  </a:lnTo>
                  <a:lnTo>
                    <a:pt x="1886246" y="946953"/>
                  </a:lnTo>
                  <a:lnTo>
                    <a:pt x="1892763" y="949054"/>
                  </a:lnTo>
                  <a:lnTo>
                    <a:pt x="1895637" y="953041"/>
                  </a:lnTo>
                  <a:lnTo>
                    <a:pt x="1894457" y="959728"/>
                  </a:lnTo>
                  <a:lnTo>
                    <a:pt x="1889777" y="963250"/>
                  </a:lnTo>
                  <a:close/>
                </a:path>
                <a:path w="2224405" h="1250315">
                  <a:moveTo>
                    <a:pt x="872595" y="963602"/>
                  </a:moveTo>
                  <a:lnTo>
                    <a:pt x="869065" y="962457"/>
                  </a:lnTo>
                  <a:lnTo>
                    <a:pt x="865123" y="957342"/>
                  </a:lnTo>
                  <a:lnTo>
                    <a:pt x="865034" y="953003"/>
                  </a:lnTo>
                  <a:lnTo>
                    <a:pt x="869273" y="947686"/>
                  </a:lnTo>
                  <a:lnTo>
                    <a:pt x="871729" y="945823"/>
                  </a:lnTo>
                  <a:lnTo>
                    <a:pt x="878492" y="947080"/>
                  </a:lnTo>
                  <a:lnTo>
                    <a:pt x="880881" y="950588"/>
                  </a:lnTo>
                  <a:lnTo>
                    <a:pt x="881090" y="958755"/>
                  </a:lnTo>
                  <a:lnTo>
                    <a:pt x="879022" y="961822"/>
                  </a:lnTo>
                  <a:lnTo>
                    <a:pt x="872595" y="963602"/>
                  </a:lnTo>
                  <a:close/>
                </a:path>
                <a:path w="2224405" h="1250315">
                  <a:moveTo>
                    <a:pt x="1406458" y="962181"/>
                  </a:moveTo>
                  <a:lnTo>
                    <a:pt x="1398612" y="962181"/>
                  </a:lnTo>
                  <a:lnTo>
                    <a:pt x="1395537" y="959376"/>
                  </a:lnTo>
                  <a:lnTo>
                    <a:pt x="1394753" y="951216"/>
                  </a:lnTo>
                  <a:lnTo>
                    <a:pt x="1397993" y="947035"/>
                  </a:lnTo>
                  <a:lnTo>
                    <a:pt x="1405622" y="946377"/>
                  </a:lnTo>
                  <a:lnTo>
                    <a:pt x="1410615" y="950842"/>
                  </a:lnTo>
                  <a:lnTo>
                    <a:pt x="1410944" y="958044"/>
                  </a:lnTo>
                  <a:lnTo>
                    <a:pt x="1406458" y="962181"/>
                  </a:lnTo>
                  <a:close/>
                </a:path>
                <a:path w="2224405" h="1250315">
                  <a:moveTo>
                    <a:pt x="1376166" y="940109"/>
                  </a:moveTo>
                  <a:lnTo>
                    <a:pt x="1372874" y="936855"/>
                  </a:lnTo>
                  <a:lnTo>
                    <a:pt x="1373151" y="931837"/>
                  </a:lnTo>
                  <a:lnTo>
                    <a:pt x="1373247" y="931119"/>
                  </a:lnTo>
                  <a:lnTo>
                    <a:pt x="1374233" y="926759"/>
                  </a:lnTo>
                  <a:lnTo>
                    <a:pt x="1377629" y="923736"/>
                  </a:lnTo>
                  <a:lnTo>
                    <a:pt x="1384109" y="924238"/>
                  </a:lnTo>
                  <a:lnTo>
                    <a:pt x="1386766" y="927199"/>
                  </a:lnTo>
                  <a:lnTo>
                    <a:pt x="1387201" y="931119"/>
                  </a:lnTo>
                  <a:lnTo>
                    <a:pt x="1387229" y="937192"/>
                  </a:lnTo>
                  <a:lnTo>
                    <a:pt x="1384720" y="939937"/>
                  </a:lnTo>
                  <a:lnTo>
                    <a:pt x="1376166" y="940109"/>
                  </a:lnTo>
                  <a:close/>
                </a:path>
                <a:path w="2224405" h="1250315">
                  <a:moveTo>
                    <a:pt x="1426374" y="940887"/>
                  </a:moveTo>
                  <a:lnTo>
                    <a:pt x="1420043" y="939944"/>
                  </a:lnTo>
                  <a:lnTo>
                    <a:pt x="1418140" y="937715"/>
                  </a:lnTo>
                  <a:lnTo>
                    <a:pt x="1415483" y="932479"/>
                  </a:lnTo>
                  <a:lnTo>
                    <a:pt x="1416356" y="929249"/>
                  </a:lnTo>
                  <a:lnTo>
                    <a:pt x="1419580" y="926056"/>
                  </a:lnTo>
                  <a:lnTo>
                    <a:pt x="1422059" y="924305"/>
                  </a:lnTo>
                  <a:lnTo>
                    <a:pt x="1424156" y="923362"/>
                  </a:lnTo>
                  <a:lnTo>
                    <a:pt x="1429553" y="925434"/>
                  </a:lnTo>
                  <a:lnTo>
                    <a:pt x="1431143" y="927760"/>
                  </a:lnTo>
                  <a:lnTo>
                    <a:pt x="1431227" y="929249"/>
                  </a:lnTo>
                  <a:lnTo>
                    <a:pt x="1431225" y="933003"/>
                  </a:lnTo>
                  <a:lnTo>
                    <a:pt x="1431076" y="934791"/>
                  </a:lnTo>
                  <a:lnTo>
                    <a:pt x="1429665" y="939196"/>
                  </a:lnTo>
                  <a:lnTo>
                    <a:pt x="1426374" y="940887"/>
                  </a:lnTo>
                  <a:close/>
                </a:path>
                <a:path w="2224405" h="1250315">
                  <a:moveTo>
                    <a:pt x="635228" y="940610"/>
                  </a:moveTo>
                  <a:lnTo>
                    <a:pt x="627188" y="939540"/>
                  </a:lnTo>
                  <a:lnTo>
                    <a:pt x="623941" y="936257"/>
                  </a:lnTo>
                  <a:lnTo>
                    <a:pt x="623695" y="929189"/>
                  </a:lnTo>
                  <a:lnTo>
                    <a:pt x="628278" y="924560"/>
                  </a:lnTo>
                  <a:lnTo>
                    <a:pt x="635691" y="924410"/>
                  </a:lnTo>
                  <a:lnTo>
                    <a:pt x="640438" y="929510"/>
                  </a:lnTo>
                  <a:lnTo>
                    <a:pt x="639706" y="937207"/>
                  </a:lnTo>
                  <a:lnTo>
                    <a:pt x="635228" y="940610"/>
                  </a:lnTo>
                  <a:close/>
                </a:path>
                <a:path w="2224405" h="1250315">
                  <a:moveTo>
                    <a:pt x="1119129" y="940782"/>
                  </a:moveTo>
                  <a:lnTo>
                    <a:pt x="1111740" y="939242"/>
                  </a:lnTo>
                  <a:lnTo>
                    <a:pt x="1109075" y="935449"/>
                  </a:lnTo>
                  <a:lnTo>
                    <a:pt x="1109246" y="931067"/>
                  </a:lnTo>
                  <a:lnTo>
                    <a:pt x="1110747" y="927027"/>
                  </a:lnTo>
                  <a:lnTo>
                    <a:pt x="1114702" y="925450"/>
                  </a:lnTo>
                  <a:lnTo>
                    <a:pt x="1121891" y="926669"/>
                  </a:lnTo>
                  <a:lnTo>
                    <a:pt x="1124669" y="929413"/>
                  </a:lnTo>
                  <a:lnTo>
                    <a:pt x="1125026" y="932143"/>
                  </a:lnTo>
                  <a:lnTo>
                    <a:pt x="1125049" y="933385"/>
                  </a:lnTo>
                  <a:lnTo>
                    <a:pt x="1123757" y="938023"/>
                  </a:lnTo>
                  <a:lnTo>
                    <a:pt x="1119129" y="940782"/>
                  </a:lnTo>
                  <a:close/>
                </a:path>
                <a:path w="2224405" h="1250315">
                  <a:moveTo>
                    <a:pt x="1155766" y="941501"/>
                  </a:moveTo>
                  <a:lnTo>
                    <a:pt x="1152063" y="938247"/>
                  </a:lnTo>
                  <a:lnTo>
                    <a:pt x="1151698" y="928389"/>
                  </a:lnTo>
                  <a:lnTo>
                    <a:pt x="1155415" y="924978"/>
                  </a:lnTo>
                  <a:lnTo>
                    <a:pt x="1165037" y="925621"/>
                  </a:lnTo>
                  <a:lnTo>
                    <a:pt x="1169523" y="930386"/>
                  </a:lnTo>
                  <a:lnTo>
                    <a:pt x="1168777" y="938172"/>
                  </a:lnTo>
                  <a:lnTo>
                    <a:pt x="1165231" y="941164"/>
                  </a:lnTo>
                  <a:lnTo>
                    <a:pt x="1155766" y="941501"/>
                  </a:lnTo>
                  <a:close/>
                </a:path>
                <a:path w="2224405" h="1250315">
                  <a:moveTo>
                    <a:pt x="2084962" y="940835"/>
                  </a:moveTo>
                  <a:lnTo>
                    <a:pt x="2080691" y="939914"/>
                  </a:lnTo>
                  <a:lnTo>
                    <a:pt x="2077639" y="938254"/>
                  </a:lnTo>
                  <a:lnTo>
                    <a:pt x="2075862" y="931186"/>
                  </a:lnTo>
                  <a:lnTo>
                    <a:pt x="2077244" y="928635"/>
                  </a:lnTo>
                  <a:lnTo>
                    <a:pt x="2082214" y="924103"/>
                  </a:lnTo>
                  <a:lnTo>
                    <a:pt x="2084827" y="923729"/>
                  </a:lnTo>
                  <a:lnTo>
                    <a:pt x="2090448" y="926826"/>
                  </a:lnTo>
                  <a:lnTo>
                    <a:pt x="2091971" y="929338"/>
                  </a:lnTo>
                  <a:lnTo>
                    <a:pt x="2091284" y="934672"/>
                  </a:lnTo>
                  <a:lnTo>
                    <a:pt x="2090276" y="936997"/>
                  </a:lnTo>
                  <a:lnTo>
                    <a:pt x="2088067" y="939982"/>
                  </a:lnTo>
                  <a:lnTo>
                    <a:pt x="2086036" y="940326"/>
                  </a:lnTo>
                  <a:lnTo>
                    <a:pt x="2084962" y="940835"/>
                  </a:lnTo>
                  <a:close/>
                </a:path>
                <a:path w="2224405" h="1250315">
                  <a:moveTo>
                    <a:pt x="82428" y="831620"/>
                  </a:moveTo>
                  <a:lnTo>
                    <a:pt x="79106" y="831111"/>
                  </a:lnTo>
                  <a:lnTo>
                    <a:pt x="74209" y="826818"/>
                  </a:lnTo>
                  <a:lnTo>
                    <a:pt x="72485" y="824245"/>
                  </a:lnTo>
                  <a:lnTo>
                    <a:pt x="73948" y="819406"/>
                  </a:lnTo>
                  <a:lnTo>
                    <a:pt x="75232" y="817753"/>
                  </a:lnTo>
                  <a:lnTo>
                    <a:pt x="78031" y="815920"/>
                  </a:lnTo>
                  <a:lnTo>
                    <a:pt x="80024" y="815869"/>
                  </a:lnTo>
                  <a:lnTo>
                    <a:pt x="81330" y="815547"/>
                  </a:lnTo>
                  <a:lnTo>
                    <a:pt x="83003" y="815831"/>
                  </a:lnTo>
                  <a:lnTo>
                    <a:pt x="84220" y="815943"/>
                  </a:lnTo>
                  <a:lnTo>
                    <a:pt x="89818" y="817424"/>
                  </a:lnTo>
                  <a:lnTo>
                    <a:pt x="91736" y="822719"/>
                  </a:lnTo>
                  <a:lnTo>
                    <a:pt x="87847" y="827731"/>
                  </a:lnTo>
                  <a:lnTo>
                    <a:pt x="86474" y="829017"/>
                  </a:lnTo>
                  <a:lnTo>
                    <a:pt x="82428" y="831620"/>
                  </a:lnTo>
                  <a:close/>
                </a:path>
                <a:path w="2224405" h="1250315">
                  <a:moveTo>
                    <a:pt x="301485" y="831545"/>
                  </a:moveTo>
                  <a:lnTo>
                    <a:pt x="298118" y="830588"/>
                  </a:lnTo>
                  <a:lnTo>
                    <a:pt x="294303" y="825651"/>
                  </a:lnTo>
                  <a:lnTo>
                    <a:pt x="292804" y="823041"/>
                  </a:lnTo>
                  <a:lnTo>
                    <a:pt x="295744" y="816803"/>
                  </a:lnTo>
                  <a:lnTo>
                    <a:pt x="298402" y="815599"/>
                  </a:lnTo>
                  <a:lnTo>
                    <a:pt x="303329" y="815763"/>
                  </a:lnTo>
                  <a:lnTo>
                    <a:pt x="305232" y="816032"/>
                  </a:lnTo>
                  <a:lnTo>
                    <a:pt x="308889" y="817925"/>
                  </a:lnTo>
                  <a:lnTo>
                    <a:pt x="310465" y="819780"/>
                  </a:lnTo>
                  <a:lnTo>
                    <a:pt x="310322" y="823542"/>
                  </a:lnTo>
                  <a:lnTo>
                    <a:pt x="309920" y="826384"/>
                  </a:lnTo>
                  <a:lnTo>
                    <a:pt x="307718" y="828972"/>
                  </a:lnTo>
                  <a:lnTo>
                    <a:pt x="301485" y="831545"/>
                  </a:lnTo>
                  <a:close/>
                </a:path>
                <a:path w="2224405" h="1250315">
                  <a:moveTo>
                    <a:pt x="1002174" y="830528"/>
                  </a:moveTo>
                  <a:lnTo>
                    <a:pt x="997740" y="826684"/>
                  </a:lnTo>
                  <a:lnTo>
                    <a:pt x="998061" y="818904"/>
                  </a:lnTo>
                  <a:lnTo>
                    <a:pt x="1001748" y="814911"/>
                  </a:lnTo>
                  <a:lnTo>
                    <a:pt x="1009131" y="813939"/>
                  </a:lnTo>
                  <a:lnTo>
                    <a:pt x="1014266" y="818471"/>
                  </a:lnTo>
                  <a:lnTo>
                    <a:pt x="1014580" y="825674"/>
                  </a:lnTo>
                  <a:lnTo>
                    <a:pt x="1010340" y="830041"/>
                  </a:lnTo>
                  <a:lnTo>
                    <a:pt x="1002174" y="830528"/>
                  </a:lnTo>
                  <a:close/>
                </a:path>
                <a:path w="2224405" h="1250315">
                  <a:moveTo>
                    <a:pt x="1047872" y="831126"/>
                  </a:moveTo>
                  <a:lnTo>
                    <a:pt x="1043311" y="827349"/>
                  </a:lnTo>
                  <a:lnTo>
                    <a:pt x="1041355" y="825113"/>
                  </a:lnTo>
                  <a:lnTo>
                    <a:pt x="1042931" y="817708"/>
                  </a:lnTo>
                  <a:lnTo>
                    <a:pt x="1046857" y="814320"/>
                  </a:lnTo>
                  <a:lnTo>
                    <a:pt x="1053970" y="813490"/>
                  </a:lnTo>
                  <a:lnTo>
                    <a:pt x="1057928" y="817708"/>
                  </a:lnTo>
                  <a:lnTo>
                    <a:pt x="1047872" y="831126"/>
                  </a:lnTo>
                  <a:close/>
                </a:path>
                <a:path w="2224405" h="1250315">
                  <a:moveTo>
                    <a:pt x="1185341" y="831007"/>
                  </a:moveTo>
                  <a:lnTo>
                    <a:pt x="1177241" y="829840"/>
                  </a:lnTo>
                  <a:lnTo>
                    <a:pt x="1174546" y="825786"/>
                  </a:lnTo>
                  <a:lnTo>
                    <a:pt x="1175502" y="817439"/>
                  </a:lnTo>
                  <a:lnTo>
                    <a:pt x="1177913" y="815861"/>
                  </a:lnTo>
                  <a:lnTo>
                    <a:pt x="1183586" y="813520"/>
                  </a:lnTo>
                  <a:lnTo>
                    <a:pt x="1185542" y="815180"/>
                  </a:lnTo>
                  <a:lnTo>
                    <a:pt x="1189423" y="818157"/>
                  </a:lnTo>
                  <a:lnTo>
                    <a:pt x="1190387" y="820378"/>
                  </a:lnTo>
                  <a:lnTo>
                    <a:pt x="1190409" y="822944"/>
                  </a:lnTo>
                  <a:lnTo>
                    <a:pt x="1189768" y="827252"/>
                  </a:lnTo>
                  <a:lnTo>
                    <a:pt x="1185341" y="831007"/>
                  </a:lnTo>
                  <a:close/>
                </a:path>
                <a:path w="2224405" h="1250315">
                  <a:moveTo>
                    <a:pt x="1356586" y="831022"/>
                  </a:moveTo>
                  <a:lnTo>
                    <a:pt x="1350921" y="828209"/>
                  </a:lnTo>
                  <a:lnTo>
                    <a:pt x="1349144" y="823953"/>
                  </a:lnTo>
                  <a:lnTo>
                    <a:pt x="1350309" y="820573"/>
                  </a:lnTo>
                  <a:lnTo>
                    <a:pt x="1351145" y="818247"/>
                  </a:lnTo>
                  <a:lnTo>
                    <a:pt x="1353966" y="815188"/>
                  </a:lnTo>
                  <a:lnTo>
                    <a:pt x="1356288" y="813146"/>
                  </a:lnTo>
                  <a:lnTo>
                    <a:pt x="1362700" y="814342"/>
                  </a:lnTo>
                  <a:lnTo>
                    <a:pt x="1365357" y="818486"/>
                  </a:lnTo>
                  <a:lnTo>
                    <a:pt x="1365178" y="823400"/>
                  </a:lnTo>
                  <a:lnTo>
                    <a:pt x="1364641" y="824410"/>
                  </a:lnTo>
                  <a:lnTo>
                    <a:pt x="1363835" y="826706"/>
                  </a:lnTo>
                  <a:lnTo>
                    <a:pt x="1360453" y="830670"/>
                  </a:lnTo>
                  <a:lnTo>
                    <a:pt x="1356586" y="831022"/>
                  </a:lnTo>
                  <a:close/>
                </a:path>
                <a:path w="2224405" h="1250315">
                  <a:moveTo>
                    <a:pt x="1399157" y="831306"/>
                  </a:moveTo>
                  <a:lnTo>
                    <a:pt x="1395103" y="827746"/>
                  </a:lnTo>
                  <a:lnTo>
                    <a:pt x="1393880" y="819510"/>
                  </a:lnTo>
                  <a:lnTo>
                    <a:pt x="1397657" y="815060"/>
                  </a:lnTo>
                  <a:lnTo>
                    <a:pt x="1405368" y="813879"/>
                  </a:lnTo>
                  <a:lnTo>
                    <a:pt x="1410421" y="818209"/>
                  </a:lnTo>
                  <a:lnTo>
                    <a:pt x="1410787" y="825576"/>
                  </a:lnTo>
                  <a:lnTo>
                    <a:pt x="1406928" y="829982"/>
                  </a:lnTo>
                  <a:lnTo>
                    <a:pt x="1399157" y="831306"/>
                  </a:lnTo>
                  <a:close/>
                </a:path>
                <a:path w="2224405" h="1250315">
                  <a:moveTo>
                    <a:pt x="1662300" y="830842"/>
                  </a:moveTo>
                  <a:lnTo>
                    <a:pt x="1657970" y="826384"/>
                  </a:lnTo>
                  <a:lnTo>
                    <a:pt x="1658575" y="818725"/>
                  </a:lnTo>
                  <a:lnTo>
                    <a:pt x="1663002" y="814350"/>
                  </a:lnTo>
                  <a:lnTo>
                    <a:pt x="1670093" y="814103"/>
                  </a:lnTo>
                  <a:lnTo>
                    <a:pt x="1675109" y="819331"/>
                  </a:lnTo>
                  <a:lnTo>
                    <a:pt x="1674422" y="826549"/>
                  </a:lnTo>
                  <a:lnTo>
                    <a:pt x="1670085" y="830655"/>
                  </a:lnTo>
                  <a:lnTo>
                    <a:pt x="1662300" y="830842"/>
                  </a:lnTo>
                  <a:close/>
                </a:path>
                <a:path w="2224405" h="1250315">
                  <a:moveTo>
                    <a:pt x="1845011" y="831455"/>
                  </a:moveTo>
                  <a:lnTo>
                    <a:pt x="1840174" y="831171"/>
                  </a:lnTo>
                  <a:lnTo>
                    <a:pt x="1834172" y="825756"/>
                  </a:lnTo>
                  <a:lnTo>
                    <a:pt x="1833389" y="822024"/>
                  </a:lnTo>
                  <a:lnTo>
                    <a:pt x="1836688" y="817581"/>
                  </a:lnTo>
                  <a:lnTo>
                    <a:pt x="1838107" y="816369"/>
                  </a:lnTo>
                  <a:lnTo>
                    <a:pt x="1842884" y="812966"/>
                  </a:lnTo>
                  <a:lnTo>
                    <a:pt x="1846564" y="813744"/>
                  </a:lnTo>
                  <a:lnTo>
                    <a:pt x="1849721" y="818890"/>
                  </a:lnTo>
                  <a:lnTo>
                    <a:pt x="1850080" y="820730"/>
                  </a:lnTo>
                  <a:lnTo>
                    <a:pt x="1850819" y="822779"/>
                  </a:lnTo>
                  <a:lnTo>
                    <a:pt x="1849684" y="824769"/>
                  </a:lnTo>
                  <a:lnTo>
                    <a:pt x="1848781" y="827095"/>
                  </a:lnTo>
                  <a:lnTo>
                    <a:pt x="1845011" y="831455"/>
                  </a:lnTo>
                  <a:close/>
                </a:path>
                <a:path w="2224405" h="1250315">
                  <a:moveTo>
                    <a:pt x="2059895" y="832047"/>
                  </a:moveTo>
                  <a:lnTo>
                    <a:pt x="2054924" y="828778"/>
                  </a:lnTo>
                  <a:lnTo>
                    <a:pt x="2054028" y="819294"/>
                  </a:lnTo>
                  <a:lnTo>
                    <a:pt x="2056723" y="815920"/>
                  </a:lnTo>
                  <a:lnTo>
                    <a:pt x="2065106" y="813700"/>
                  </a:lnTo>
                  <a:lnTo>
                    <a:pt x="2070271" y="816960"/>
                  </a:lnTo>
                  <a:lnTo>
                    <a:pt x="2071323" y="821328"/>
                  </a:lnTo>
                  <a:lnTo>
                    <a:pt x="2071428" y="822525"/>
                  </a:lnTo>
                  <a:lnTo>
                    <a:pt x="2070100" y="825906"/>
                  </a:lnTo>
                  <a:lnTo>
                    <a:pt x="2068487" y="829032"/>
                  </a:lnTo>
                  <a:lnTo>
                    <a:pt x="2059895" y="832047"/>
                  </a:lnTo>
                  <a:close/>
                </a:path>
                <a:path w="2224405" h="1250315">
                  <a:moveTo>
                    <a:pt x="899125" y="853505"/>
                  </a:moveTo>
                  <a:lnTo>
                    <a:pt x="890413" y="852256"/>
                  </a:lnTo>
                  <a:lnTo>
                    <a:pt x="887241" y="848388"/>
                  </a:lnTo>
                  <a:lnTo>
                    <a:pt x="888077" y="840161"/>
                  </a:lnTo>
                  <a:lnTo>
                    <a:pt x="891458" y="836586"/>
                  </a:lnTo>
                  <a:lnTo>
                    <a:pt x="895594" y="835823"/>
                  </a:lnTo>
                  <a:lnTo>
                    <a:pt x="897214" y="835419"/>
                  </a:lnTo>
                  <a:lnTo>
                    <a:pt x="900976" y="837200"/>
                  </a:lnTo>
                  <a:lnTo>
                    <a:pt x="902252" y="841104"/>
                  </a:lnTo>
                  <a:lnTo>
                    <a:pt x="902887" y="843452"/>
                  </a:lnTo>
                  <a:lnTo>
                    <a:pt x="902849" y="850424"/>
                  </a:lnTo>
                  <a:lnTo>
                    <a:pt x="899125" y="853505"/>
                  </a:lnTo>
                  <a:close/>
                </a:path>
                <a:path w="2224405" h="1250315">
                  <a:moveTo>
                    <a:pt x="1023292" y="854327"/>
                  </a:moveTo>
                  <a:lnTo>
                    <a:pt x="1018559" y="849758"/>
                  </a:lnTo>
                  <a:lnTo>
                    <a:pt x="1020649" y="839713"/>
                  </a:lnTo>
                  <a:lnTo>
                    <a:pt x="1025292" y="836152"/>
                  </a:lnTo>
                  <a:lnTo>
                    <a:pt x="1035108" y="849017"/>
                  </a:lnTo>
                  <a:lnTo>
                    <a:pt x="1033137" y="851919"/>
                  </a:lnTo>
                  <a:lnTo>
                    <a:pt x="1023292" y="854327"/>
                  </a:lnTo>
                  <a:close/>
                </a:path>
                <a:path w="2224405" h="1250315">
                  <a:moveTo>
                    <a:pt x="1205636" y="852861"/>
                  </a:moveTo>
                  <a:lnTo>
                    <a:pt x="1200538" y="850139"/>
                  </a:lnTo>
                  <a:lnTo>
                    <a:pt x="1199538" y="849377"/>
                  </a:lnTo>
                  <a:lnTo>
                    <a:pt x="1195448" y="845547"/>
                  </a:lnTo>
                  <a:lnTo>
                    <a:pt x="1195126" y="841837"/>
                  </a:lnTo>
                  <a:lnTo>
                    <a:pt x="1199941" y="837484"/>
                  </a:lnTo>
                  <a:lnTo>
                    <a:pt x="1202240" y="836033"/>
                  </a:lnTo>
                  <a:lnTo>
                    <a:pt x="1207771" y="835225"/>
                  </a:lnTo>
                  <a:lnTo>
                    <a:pt x="1212400" y="840550"/>
                  </a:lnTo>
                  <a:lnTo>
                    <a:pt x="1212773" y="848658"/>
                  </a:lnTo>
                  <a:lnTo>
                    <a:pt x="1205636" y="852861"/>
                  </a:lnTo>
                  <a:close/>
                </a:path>
                <a:path w="2224405" h="1250315">
                  <a:moveTo>
                    <a:pt x="1247178" y="853520"/>
                  </a:moveTo>
                  <a:lnTo>
                    <a:pt x="1241684" y="849824"/>
                  </a:lnTo>
                  <a:lnTo>
                    <a:pt x="1240549" y="846594"/>
                  </a:lnTo>
                  <a:lnTo>
                    <a:pt x="1241699" y="839787"/>
                  </a:lnTo>
                  <a:lnTo>
                    <a:pt x="1245685" y="836092"/>
                  </a:lnTo>
                  <a:lnTo>
                    <a:pt x="1248648" y="835785"/>
                  </a:lnTo>
                  <a:lnTo>
                    <a:pt x="1249231" y="835928"/>
                  </a:lnTo>
                  <a:lnTo>
                    <a:pt x="1249835" y="836003"/>
                  </a:lnTo>
                  <a:lnTo>
                    <a:pt x="1253388" y="837424"/>
                  </a:lnTo>
                  <a:lnTo>
                    <a:pt x="1255180" y="839706"/>
                  </a:lnTo>
                  <a:lnTo>
                    <a:pt x="1256538" y="845950"/>
                  </a:lnTo>
                  <a:lnTo>
                    <a:pt x="1254545" y="850543"/>
                  </a:lnTo>
                  <a:lnTo>
                    <a:pt x="1249582" y="853250"/>
                  </a:lnTo>
                  <a:lnTo>
                    <a:pt x="1247178" y="853520"/>
                  </a:lnTo>
                  <a:close/>
                </a:path>
                <a:path w="2224405" h="1250315">
                  <a:moveTo>
                    <a:pt x="1336536" y="853175"/>
                  </a:moveTo>
                  <a:lnTo>
                    <a:pt x="1333110" y="852203"/>
                  </a:lnTo>
                  <a:lnTo>
                    <a:pt x="1328601" y="847633"/>
                  </a:lnTo>
                  <a:lnTo>
                    <a:pt x="1327467" y="844963"/>
                  </a:lnTo>
                  <a:lnTo>
                    <a:pt x="1329423" y="838957"/>
                  </a:lnTo>
                  <a:lnTo>
                    <a:pt x="1333849" y="836317"/>
                  </a:lnTo>
                  <a:lnTo>
                    <a:pt x="1340112" y="836571"/>
                  </a:lnTo>
                  <a:lnTo>
                    <a:pt x="1343874" y="840333"/>
                  </a:lnTo>
                  <a:lnTo>
                    <a:pt x="1344285" y="846908"/>
                  </a:lnTo>
                  <a:lnTo>
                    <a:pt x="1341903" y="850924"/>
                  </a:lnTo>
                  <a:lnTo>
                    <a:pt x="1336536" y="853175"/>
                  </a:lnTo>
                  <a:close/>
                </a:path>
                <a:path w="2224405" h="1250315">
                  <a:moveTo>
                    <a:pt x="1551988" y="853123"/>
                  </a:moveTo>
                  <a:lnTo>
                    <a:pt x="1548308" y="849667"/>
                  </a:lnTo>
                  <a:lnTo>
                    <a:pt x="1547837" y="840856"/>
                  </a:lnTo>
                  <a:lnTo>
                    <a:pt x="1552294" y="836325"/>
                  </a:lnTo>
                  <a:lnTo>
                    <a:pt x="1560393" y="835734"/>
                  </a:lnTo>
                  <a:lnTo>
                    <a:pt x="1564999" y="841253"/>
                  </a:lnTo>
                  <a:lnTo>
                    <a:pt x="1564297" y="848928"/>
                  </a:lnTo>
                  <a:lnTo>
                    <a:pt x="1560162" y="853003"/>
                  </a:lnTo>
                  <a:lnTo>
                    <a:pt x="1551988" y="853123"/>
                  </a:lnTo>
                  <a:close/>
                </a:path>
                <a:path w="2224405" h="1250315">
                  <a:moveTo>
                    <a:pt x="1595611" y="852435"/>
                  </a:moveTo>
                  <a:lnTo>
                    <a:pt x="1592162" y="847117"/>
                  </a:lnTo>
                  <a:lnTo>
                    <a:pt x="1594327" y="838950"/>
                  </a:lnTo>
                  <a:lnTo>
                    <a:pt x="1598701" y="835891"/>
                  </a:lnTo>
                  <a:lnTo>
                    <a:pt x="1604785" y="836968"/>
                  </a:lnTo>
                  <a:lnTo>
                    <a:pt x="1608674" y="840520"/>
                  </a:lnTo>
                  <a:lnTo>
                    <a:pt x="1609577" y="847379"/>
                  </a:lnTo>
                  <a:lnTo>
                    <a:pt x="1604890" y="852218"/>
                  </a:lnTo>
                  <a:lnTo>
                    <a:pt x="1595611" y="852435"/>
                  </a:lnTo>
                  <a:close/>
                </a:path>
                <a:path w="2224405" h="1250315">
                  <a:moveTo>
                    <a:pt x="110425" y="840897"/>
                  </a:moveTo>
                  <a:lnTo>
                    <a:pt x="98608" y="838313"/>
                  </a:lnTo>
                  <a:lnTo>
                    <a:pt x="99846" y="836923"/>
                  </a:lnTo>
                  <a:lnTo>
                    <a:pt x="100351" y="836287"/>
                  </a:lnTo>
                  <a:lnTo>
                    <a:pt x="102448" y="836691"/>
                  </a:lnTo>
                  <a:lnTo>
                    <a:pt x="104202" y="836923"/>
                  </a:lnTo>
                  <a:lnTo>
                    <a:pt x="108045" y="837951"/>
                  </a:lnTo>
                  <a:lnTo>
                    <a:pt x="109534" y="839207"/>
                  </a:lnTo>
                  <a:lnTo>
                    <a:pt x="110425" y="840897"/>
                  </a:lnTo>
                  <a:close/>
                </a:path>
                <a:path w="2224405" h="1250315">
                  <a:moveTo>
                    <a:pt x="152501" y="850099"/>
                  </a:moveTo>
                  <a:lnTo>
                    <a:pt x="141141" y="847615"/>
                  </a:lnTo>
                  <a:lnTo>
                    <a:pt x="140550" y="846248"/>
                  </a:lnTo>
                  <a:lnTo>
                    <a:pt x="140209" y="844694"/>
                  </a:lnTo>
                  <a:lnTo>
                    <a:pt x="140920" y="839803"/>
                  </a:lnTo>
                  <a:lnTo>
                    <a:pt x="144914" y="836175"/>
                  </a:lnTo>
                  <a:lnTo>
                    <a:pt x="151327" y="836309"/>
                  </a:lnTo>
                  <a:lnTo>
                    <a:pt x="156059" y="841335"/>
                  </a:lnTo>
                  <a:lnTo>
                    <a:pt x="155694" y="846825"/>
                  </a:lnTo>
                  <a:lnTo>
                    <a:pt x="154347" y="848758"/>
                  </a:lnTo>
                  <a:lnTo>
                    <a:pt x="152501" y="850099"/>
                  </a:lnTo>
                  <a:close/>
                </a:path>
                <a:path w="2224405" h="1250315">
                  <a:moveTo>
                    <a:pt x="1383720" y="808733"/>
                  </a:moveTo>
                  <a:lnTo>
                    <a:pt x="1376263" y="808217"/>
                  </a:lnTo>
                  <a:lnTo>
                    <a:pt x="1372233" y="803976"/>
                  </a:lnTo>
                  <a:lnTo>
                    <a:pt x="1372307" y="796676"/>
                  </a:lnTo>
                  <a:lnTo>
                    <a:pt x="1377062" y="792173"/>
                  </a:lnTo>
                  <a:lnTo>
                    <a:pt x="1384064" y="792173"/>
                  </a:lnTo>
                  <a:lnTo>
                    <a:pt x="1388916" y="797334"/>
                  </a:lnTo>
                  <a:lnTo>
                    <a:pt x="1388258" y="804485"/>
                  </a:lnTo>
                  <a:lnTo>
                    <a:pt x="1383720" y="808733"/>
                  </a:lnTo>
                  <a:close/>
                </a:path>
                <a:path w="2224405" h="1250315">
                  <a:moveTo>
                    <a:pt x="1420962" y="809668"/>
                  </a:moveTo>
                  <a:lnTo>
                    <a:pt x="1415669" y="804238"/>
                  </a:lnTo>
                  <a:lnTo>
                    <a:pt x="1416147" y="796690"/>
                  </a:lnTo>
                  <a:lnTo>
                    <a:pt x="1420133" y="792652"/>
                  </a:lnTo>
                  <a:lnTo>
                    <a:pt x="1427530" y="791949"/>
                  </a:lnTo>
                  <a:lnTo>
                    <a:pt x="1432554" y="796549"/>
                  </a:lnTo>
                  <a:lnTo>
                    <a:pt x="1432673" y="803856"/>
                  </a:lnTo>
                  <a:lnTo>
                    <a:pt x="1428889" y="808104"/>
                  </a:lnTo>
                  <a:lnTo>
                    <a:pt x="1420962" y="809668"/>
                  </a:lnTo>
                  <a:close/>
                </a:path>
                <a:path w="2224405" h="1250315">
                  <a:moveTo>
                    <a:pt x="1472385" y="807761"/>
                  </a:moveTo>
                  <a:lnTo>
                    <a:pt x="1464563" y="807761"/>
                  </a:lnTo>
                  <a:lnTo>
                    <a:pt x="1461457" y="804814"/>
                  </a:lnTo>
                  <a:lnTo>
                    <a:pt x="1460919" y="796661"/>
                  </a:lnTo>
                  <a:lnTo>
                    <a:pt x="1464637" y="792189"/>
                  </a:lnTo>
                  <a:lnTo>
                    <a:pt x="1472191" y="792211"/>
                  </a:lnTo>
                  <a:lnTo>
                    <a:pt x="1477506" y="797065"/>
                  </a:lnTo>
                  <a:lnTo>
                    <a:pt x="1476774" y="803976"/>
                  </a:lnTo>
                  <a:lnTo>
                    <a:pt x="1472385" y="807761"/>
                  </a:lnTo>
                  <a:close/>
                </a:path>
                <a:path w="2224405" h="1250315">
                  <a:moveTo>
                    <a:pt x="1508282" y="809361"/>
                  </a:moveTo>
                  <a:lnTo>
                    <a:pt x="1504215" y="806152"/>
                  </a:lnTo>
                  <a:lnTo>
                    <a:pt x="1503856" y="797050"/>
                  </a:lnTo>
                  <a:lnTo>
                    <a:pt x="1507320" y="793191"/>
                  </a:lnTo>
                  <a:lnTo>
                    <a:pt x="1515321" y="791799"/>
                  </a:lnTo>
                  <a:lnTo>
                    <a:pt x="1520181" y="795756"/>
                  </a:lnTo>
                  <a:lnTo>
                    <a:pt x="1520957" y="803834"/>
                  </a:lnTo>
                  <a:lnTo>
                    <a:pt x="1517613" y="808411"/>
                  </a:lnTo>
                  <a:lnTo>
                    <a:pt x="1508282" y="809361"/>
                  </a:lnTo>
                  <a:close/>
                </a:path>
                <a:path w="2224405" h="1250315">
                  <a:moveTo>
                    <a:pt x="2038360" y="808530"/>
                  </a:moveTo>
                  <a:lnTo>
                    <a:pt x="2033873" y="806101"/>
                  </a:lnTo>
                  <a:lnTo>
                    <a:pt x="2031792" y="799855"/>
                  </a:lnTo>
                  <a:lnTo>
                    <a:pt x="2032642" y="796983"/>
                  </a:lnTo>
                  <a:lnTo>
                    <a:pt x="2036815" y="792839"/>
                  </a:lnTo>
                  <a:lnTo>
                    <a:pt x="2039069" y="791291"/>
                  </a:lnTo>
                  <a:lnTo>
                    <a:pt x="2044391" y="792952"/>
                  </a:lnTo>
                  <a:lnTo>
                    <a:pt x="2046601" y="795113"/>
                  </a:lnTo>
                  <a:lnTo>
                    <a:pt x="2048430" y="803362"/>
                  </a:lnTo>
                  <a:lnTo>
                    <a:pt x="2045974" y="807723"/>
                  </a:lnTo>
                  <a:lnTo>
                    <a:pt x="2038360" y="808530"/>
                  </a:lnTo>
                  <a:close/>
                </a:path>
                <a:path w="2224405" h="1250315">
                  <a:moveTo>
                    <a:pt x="193748" y="808770"/>
                  </a:moveTo>
                  <a:lnTo>
                    <a:pt x="185857" y="807222"/>
                  </a:lnTo>
                  <a:lnTo>
                    <a:pt x="182551" y="803086"/>
                  </a:lnTo>
                  <a:lnTo>
                    <a:pt x="184231" y="795127"/>
                  </a:lnTo>
                  <a:lnTo>
                    <a:pt x="188515" y="791433"/>
                  </a:lnTo>
                  <a:lnTo>
                    <a:pt x="196346" y="792547"/>
                  </a:lnTo>
                  <a:lnTo>
                    <a:pt x="199451" y="797806"/>
                  </a:lnTo>
                  <a:lnTo>
                    <a:pt x="197682" y="806205"/>
                  </a:lnTo>
                  <a:lnTo>
                    <a:pt x="193748" y="808770"/>
                  </a:lnTo>
                  <a:close/>
                </a:path>
                <a:path w="2224405" h="1250315">
                  <a:moveTo>
                    <a:pt x="283353" y="808538"/>
                  </a:moveTo>
                  <a:lnTo>
                    <a:pt x="274896" y="808276"/>
                  </a:lnTo>
                  <a:lnTo>
                    <a:pt x="270670" y="803767"/>
                  </a:lnTo>
                  <a:lnTo>
                    <a:pt x="271970" y="794851"/>
                  </a:lnTo>
                  <a:lnTo>
                    <a:pt x="276322" y="791201"/>
                  </a:lnTo>
                  <a:lnTo>
                    <a:pt x="284070" y="792592"/>
                  </a:lnTo>
                  <a:lnTo>
                    <a:pt x="286802" y="796511"/>
                  </a:lnTo>
                  <a:lnTo>
                    <a:pt x="286346" y="805225"/>
                  </a:lnTo>
                  <a:lnTo>
                    <a:pt x="283353" y="808538"/>
                  </a:lnTo>
                  <a:close/>
                </a:path>
                <a:path w="2224405" h="1250315">
                  <a:moveTo>
                    <a:pt x="370368" y="809593"/>
                  </a:moveTo>
                  <a:lnTo>
                    <a:pt x="367629" y="809070"/>
                  </a:lnTo>
                  <a:lnTo>
                    <a:pt x="364695" y="808284"/>
                  </a:lnTo>
                  <a:lnTo>
                    <a:pt x="364173" y="807888"/>
                  </a:lnTo>
                  <a:lnTo>
                    <a:pt x="357842" y="802839"/>
                  </a:lnTo>
                  <a:lnTo>
                    <a:pt x="358290" y="796825"/>
                  </a:lnTo>
                  <a:lnTo>
                    <a:pt x="366957" y="791776"/>
                  </a:lnTo>
                  <a:lnTo>
                    <a:pt x="369145" y="791283"/>
                  </a:lnTo>
                  <a:lnTo>
                    <a:pt x="374303" y="794851"/>
                  </a:lnTo>
                  <a:lnTo>
                    <a:pt x="376541" y="798112"/>
                  </a:lnTo>
                  <a:lnTo>
                    <a:pt x="376311" y="801051"/>
                  </a:lnTo>
                  <a:lnTo>
                    <a:pt x="375231" y="802839"/>
                  </a:lnTo>
                  <a:lnTo>
                    <a:pt x="374055" y="805622"/>
                  </a:lnTo>
                  <a:lnTo>
                    <a:pt x="370368" y="809593"/>
                  </a:lnTo>
                  <a:close/>
                </a:path>
                <a:path w="2224405" h="1250315">
                  <a:moveTo>
                    <a:pt x="723206" y="809241"/>
                  </a:moveTo>
                  <a:lnTo>
                    <a:pt x="715219" y="808359"/>
                  </a:lnTo>
                  <a:lnTo>
                    <a:pt x="711330" y="804043"/>
                  </a:lnTo>
                  <a:lnTo>
                    <a:pt x="712135" y="795957"/>
                  </a:lnTo>
                  <a:lnTo>
                    <a:pt x="717749" y="791201"/>
                  </a:lnTo>
                  <a:lnTo>
                    <a:pt x="725252" y="792787"/>
                  </a:lnTo>
                  <a:lnTo>
                    <a:pt x="728759" y="797993"/>
                  </a:lnTo>
                  <a:lnTo>
                    <a:pt x="726789" y="806175"/>
                  </a:lnTo>
                  <a:lnTo>
                    <a:pt x="723206" y="809241"/>
                  </a:lnTo>
                  <a:close/>
                </a:path>
                <a:path w="2224405" h="1250315">
                  <a:moveTo>
                    <a:pt x="936768" y="808688"/>
                  </a:moveTo>
                  <a:lnTo>
                    <a:pt x="932171" y="805292"/>
                  </a:lnTo>
                  <a:lnTo>
                    <a:pt x="931626" y="797379"/>
                  </a:lnTo>
                  <a:lnTo>
                    <a:pt x="934633" y="793655"/>
                  </a:lnTo>
                  <a:lnTo>
                    <a:pt x="942606" y="791590"/>
                  </a:lnTo>
                  <a:lnTo>
                    <a:pt x="947503" y="795330"/>
                  </a:lnTo>
                  <a:lnTo>
                    <a:pt x="948809" y="802974"/>
                  </a:lnTo>
                  <a:lnTo>
                    <a:pt x="945010" y="807551"/>
                  </a:lnTo>
                  <a:lnTo>
                    <a:pt x="936768" y="808688"/>
                  </a:lnTo>
                  <a:close/>
                </a:path>
                <a:path w="2224405" h="1250315">
                  <a:moveTo>
                    <a:pt x="1026538" y="809211"/>
                  </a:moveTo>
                  <a:lnTo>
                    <a:pt x="1020753" y="804260"/>
                  </a:lnTo>
                  <a:lnTo>
                    <a:pt x="1019753" y="798321"/>
                  </a:lnTo>
                  <a:lnTo>
                    <a:pt x="1023881" y="793788"/>
                  </a:lnTo>
                  <a:lnTo>
                    <a:pt x="1026165" y="792749"/>
                  </a:lnTo>
                  <a:lnTo>
                    <a:pt x="1028569" y="791096"/>
                  </a:lnTo>
                  <a:lnTo>
                    <a:pt x="1030636" y="792473"/>
                  </a:lnTo>
                  <a:lnTo>
                    <a:pt x="1032801" y="793490"/>
                  </a:lnTo>
                  <a:lnTo>
                    <a:pt x="1037697" y="798291"/>
                  </a:lnTo>
                  <a:lnTo>
                    <a:pt x="1037273" y="802106"/>
                  </a:lnTo>
                  <a:lnTo>
                    <a:pt x="1030965" y="808823"/>
                  </a:lnTo>
                  <a:lnTo>
                    <a:pt x="1026538" y="809211"/>
                  </a:lnTo>
                  <a:close/>
                </a:path>
                <a:path w="2224405" h="1250315">
                  <a:moveTo>
                    <a:pt x="1072565" y="808823"/>
                  </a:moveTo>
                  <a:lnTo>
                    <a:pt x="1066429" y="806878"/>
                  </a:lnTo>
                  <a:lnTo>
                    <a:pt x="1063652" y="803423"/>
                  </a:lnTo>
                  <a:lnTo>
                    <a:pt x="1063869" y="796422"/>
                  </a:lnTo>
                  <a:lnTo>
                    <a:pt x="1067624" y="792352"/>
                  </a:lnTo>
                  <a:lnTo>
                    <a:pt x="1071528" y="791979"/>
                  </a:lnTo>
                  <a:lnTo>
                    <a:pt x="1072632" y="792279"/>
                  </a:lnTo>
                  <a:lnTo>
                    <a:pt x="1073864" y="792368"/>
                  </a:lnTo>
                  <a:lnTo>
                    <a:pt x="1079732" y="795733"/>
                  </a:lnTo>
                  <a:lnTo>
                    <a:pt x="1080649" y="802540"/>
                  </a:lnTo>
                  <a:lnTo>
                    <a:pt x="1074887" y="808434"/>
                  </a:lnTo>
                  <a:lnTo>
                    <a:pt x="1072565" y="808823"/>
                  </a:lnTo>
                  <a:close/>
                </a:path>
                <a:path w="2224405" h="1250315">
                  <a:moveTo>
                    <a:pt x="1160752" y="807723"/>
                  </a:moveTo>
                  <a:lnTo>
                    <a:pt x="1158871" y="807648"/>
                  </a:lnTo>
                  <a:lnTo>
                    <a:pt x="1154138" y="806391"/>
                  </a:lnTo>
                  <a:lnTo>
                    <a:pt x="1151847" y="803475"/>
                  </a:lnTo>
                  <a:lnTo>
                    <a:pt x="1151803" y="797544"/>
                  </a:lnTo>
                  <a:lnTo>
                    <a:pt x="1153444" y="795404"/>
                  </a:lnTo>
                  <a:lnTo>
                    <a:pt x="1161670" y="790199"/>
                  </a:lnTo>
                  <a:lnTo>
                    <a:pt x="1167104" y="794447"/>
                  </a:lnTo>
                  <a:lnTo>
                    <a:pt x="1168463" y="799623"/>
                  </a:lnTo>
                  <a:lnTo>
                    <a:pt x="1168836" y="802540"/>
                  </a:lnTo>
                  <a:lnTo>
                    <a:pt x="1165634" y="806937"/>
                  </a:lnTo>
                  <a:lnTo>
                    <a:pt x="1160752" y="807723"/>
                  </a:lnTo>
                  <a:close/>
                </a:path>
                <a:path w="2224405" h="1250315">
                  <a:moveTo>
                    <a:pt x="254144" y="829944"/>
                  </a:moveTo>
                  <a:lnTo>
                    <a:pt x="251039" y="827447"/>
                  </a:lnTo>
                  <a:lnTo>
                    <a:pt x="249785" y="819249"/>
                  </a:lnTo>
                  <a:lnTo>
                    <a:pt x="252353" y="815494"/>
                  </a:lnTo>
                  <a:lnTo>
                    <a:pt x="260451" y="813684"/>
                  </a:lnTo>
                  <a:lnTo>
                    <a:pt x="265222" y="817559"/>
                  </a:lnTo>
                  <a:lnTo>
                    <a:pt x="265760" y="825868"/>
                  </a:lnTo>
                  <a:lnTo>
                    <a:pt x="262281" y="829728"/>
                  </a:lnTo>
                  <a:lnTo>
                    <a:pt x="254144" y="829944"/>
                  </a:lnTo>
                  <a:close/>
                </a:path>
                <a:path w="2224405" h="1250315">
                  <a:moveTo>
                    <a:pt x="569397" y="830565"/>
                  </a:moveTo>
                  <a:lnTo>
                    <a:pt x="561761" y="830296"/>
                  </a:lnTo>
                  <a:lnTo>
                    <a:pt x="557685" y="826714"/>
                  </a:lnTo>
                  <a:lnTo>
                    <a:pt x="557170" y="818381"/>
                  </a:lnTo>
                  <a:lnTo>
                    <a:pt x="560388" y="814507"/>
                  </a:lnTo>
                  <a:lnTo>
                    <a:pt x="569292" y="813414"/>
                  </a:lnTo>
                  <a:lnTo>
                    <a:pt x="573680" y="818381"/>
                  </a:lnTo>
                  <a:lnTo>
                    <a:pt x="572936" y="827110"/>
                  </a:lnTo>
                  <a:lnTo>
                    <a:pt x="569397" y="830565"/>
                  </a:lnTo>
                  <a:close/>
                </a:path>
                <a:path w="2224405" h="1250315">
                  <a:moveTo>
                    <a:pt x="825031" y="830333"/>
                  </a:moveTo>
                  <a:lnTo>
                    <a:pt x="821149" y="825367"/>
                  </a:lnTo>
                  <a:lnTo>
                    <a:pt x="823389" y="817992"/>
                  </a:lnTo>
                  <a:lnTo>
                    <a:pt x="824748" y="816018"/>
                  </a:lnTo>
                  <a:lnTo>
                    <a:pt x="827904" y="814171"/>
                  </a:lnTo>
                  <a:lnTo>
                    <a:pt x="829159" y="813729"/>
                  </a:lnTo>
                  <a:lnTo>
                    <a:pt x="834242" y="813789"/>
                  </a:lnTo>
                  <a:lnTo>
                    <a:pt x="837086" y="817858"/>
                  </a:lnTo>
                  <a:lnTo>
                    <a:pt x="836803" y="827072"/>
                  </a:lnTo>
                  <a:lnTo>
                    <a:pt x="834078" y="830049"/>
                  </a:lnTo>
                  <a:lnTo>
                    <a:pt x="825031" y="830333"/>
                  </a:lnTo>
                  <a:close/>
                </a:path>
                <a:path w="2224405" h="1250315">
                  <a:moveTo>
                    <a:pt x="877477" y="831784"/>
                  </a:moveTo>
                  <a:lnTo>
                    <a:pt x="869080" y="830214"/>
                  </a:lnTo>
                  <a:lnTo>
                    <a:pt x="866668" y="828463"/>
                  </a:lnTo>
                  <a:lnTo>
                    <a:pt x="864631" y="821986"/>
                  </a:lnTo>
                  <a:lnTo>
                    <a:pt x="866474" y="817985"/>
                  </a:lnTo>
                  <a:lnTo>
                    <a:pt x="875291" y="812548"/>
                  </a:lnTo>
                  <a:lnTo>
                    <a:pt x="880649" y="815412"/>
                  </a:lnTo>
                  <a:lnTo>
                    <a:pt x="881202" y="828015"/>
                  </a:lnTo>
                  <a:lnTo>
                    <a:pt x="877477" y="831784"/>
                  </a:lnTo>
                  <a:close/>
                </a:path>
                <a:path w="2224405" h="1250315">
                  <a:moveTo>
                    <a:pt x="984975" y="808957"/>
                  </a:moveTo>
                  <a:lnTo>
                    <a:pt x="979011" y="808657"/>
                  </a:lnTo>
                  <a:lnTo>
                    <a:pt x="975675" y="805046"/>
                  </a:lnTo>
                  <a:lnTo>
                    <a:pt x="976129" y="796855"/>
                  </a:lnTo>
                  <a:lnTo>
                    <a:pt x="979086" y="793939"/>
                  </a:lnTo>
                  <a:lnTo>
                    <a:pt x="984214" y="793609"/>
                  </a:lnTo>
                  <a:lnTo>
                    <a:pt x="985445" y="793685"/>
                  </a:lnTo>
                  <a:lnTo>
                    <a:pt x="989125" y="794312"/>
                  </a:lnTo>
                  <a:lnTo>
                    <a:pt x="992372" y="797484"/>
                  </a:lnTo>
                  <a:lnTo>
                    <a:pt x="992933" y="802495"/>
                  </a:lnTo>
                  <a:lnTo>
                    <a:pt x="992134" y="804971"/>
                  </a:lnTo>
                  <a:lnTo>
                    <a:pt x="988312" y="807821"/>
                  </a:lnTo>
                  <a:lnTo>
                    <a:pt x="985983" y="808494"/>
                  </a:lnTo>
                  <a:lnTo>
                    <a:pt x="984975" y="808957"/>
                  </a:lnTo>
                  <a:close/>
                </a:path>
                <a:path w="2224405" h="1250315">
                  <a:moveTo>
                    <a:pt x="1991288" y="808718"/>
                  </a:moveTo>
                  <a:lnTo>
                    <a:pt x="1987973" y="805098"/>
                  </a:lnTo>
                  <a:lnTo>
                    <a:pt x="1988475" y="796721"/>
                  </a:lnTo>
                  <a:lnTo>
                    <a:pt x="1991243" y="794013"/>
                  </a:lnTo>
                  <a:lnTo>
                    <a:pt x="2000119" y="793250"/>
                  </a:lnTo>
                  <a:lnTo>
                    <a:pt x="2004821" y="796078"/>
                  </a:lnTo>
                  <a:lnTo>
                    <a:pt x="2005150" y="804111"/>
                  </a:lnTo>
                  <a:lnTo>
                    <a:pt x="2000582" y="808658"/>
                  </a:lnTo>
                  <a:lnTo>
                    <a:pt x="1991288" y="808718"/>
                  </a:lnTo>
                  <a:close/>
                </a:path>
                <a:path w="2224405" h="1250315">
                  <a:moveTo>
                    <a:pt x="1971552" y="875434"/>
                  </a:moveTo>
                  <a:lnTo>
                    <a:pt x="1968058" y="873161"/>
                  </a:lnTo>
                  <a:lnTo>
                    <a:pt x="1965244" y="864500"/>
                  </a:lnTo>
                  <a:lnTo>
                    <a:pt x="1968350" y="859713"/>
                  </a:lnTo>
                  <a:lnTo>
                    <a:pt x="1973500" y="859279"/>
                  </a:lnTo>
                  <a:lnTo>
                    <a:pt x="1977276" y="859114"/>
                  </a:lnTo>
                  <a:lnTo>
                    <a:pt x="1980509" y="860236"/>
                  </a:lnTo>
                  <a:lnTo>
                    <a:pt x="1983114" y="864544"/>
                  </a:lnTo>
                  <a:lnTo>
                    <a:pt x="1983450" y="865815"/>
                  </a:lnTo>
                  <a:lnTo>
                    <a:pt x="1983122" y="870707"/>
                  </a:lnTo>
                  <a:lnTo>
                    <a:pt x="1979516" y="873998"/>
                  </a:lnTo>
                  <a:lnTo>
                    <a:pt x="1971552" y="875434"/>
                  </a:lnTo>
                  <a:close/>
                </a:path>
                <a:path w="2224405" h="1250315">
                  <a:moveTo>
                    <a:pt x="2106646" y="873983"/>
                  </a:moveTo>
                  <a:lnTo>
                    <a:pt x="2102944" y="873445"/>
                  </a:lnTo>
                  <a:lnTo>
                    <a:pt x="2100659" y="871799"/>
                  </a:lnTo>
                  <a:lnTo>
                    <a:pt x="2098233" y="866130"/>
                  </a:lnTo>
                  <a:lnTo>
                    <a:pt x="2099450" y="862256"/>
                  </a:lnTo>
                  <a:lnTo>
                    <a:pt x="2104676" y="859519"/>
                  </a:lnTo>
                  <a:lnTo>
                    <a:pt x="2107587" y="859435"/>
                  </a:lnTo>
                  <a:lnTo>
                    <a:pt x="2110818" y="860455"/>
                  </a:lnTo>
                  <a:lnTo>
                    <a:pt x="2111071" y="860680"/>
                  </a:lnTo>
                  <a:lnTo>
                    <a:pt x="2111335" y="860825"/>
                  </a:lnTo>
                  <a:lnTo>
                    <a:pt x="2107891" y="873716"/>
                  </a:lnTo>
                  <a:lnTo>
                    <a:pt x="2106646" y="873983"/>
                  </a:lnTo>
                  <a:close/>
                </a:path>
                <a:path w="2224405" h="1250315">
                  <a:moveTo>
                    <a:pt x="1156774" y="896137"/>
                  </a:moveTo>
                  <a:lnTo>
                    <a:pt x="1153660" y="893692"/>
                  </a:lnTo>
                  <a:lnTo>
                    <a:pt x="1152325" y="885532"/>
                  </a:lnTo>
                  <a:lnTo>
                    <a:pt x="1154870" y="881732"/>
                  </a:lnTo>
                  <a:lnTo>
                    <a:pt x="1162962" y="879832"/>
                  </a:lnTo>
                  <a:lnTo>
                    <a:pt x="1167739" y="883639"/>
                  </a:lnTo>
                  <a:lnTo>
                    <a:pt x="1168373" y="891934"/>
                  </a:lnTo>
                  <a:lnTo>
                    <a:pt x="1164910" y="895869"/>
                  </a:lnTo>
                  <a:lnTo>
                    <a:pt x="1156774" y="896137"/>
                  </a:lnTo>
                  <a:close/>
                </a:path>
                <a:path w="2224405" h="1250315">
                  <a:moveTo>
                    <a:pt x="1428560" y="895928"/>
                  </a:moveTo>
                  <a:lnTo>
                    <a:pt x="1420663" y="895704"/>
                  </a:lnTo>
                  <a:lnTo>
                    <a:pt x="1417231" y="892592"/>
                  </a:lnTo>
                  <a:lnTo>
                    <a:pt x="1417174" y="885636"/>
                  </a:lnTo>
                  <a:lnTo>
                    <a:pt x="1417199" y="884238"/>
                  </a:lnTo>
                  <a:lnTo>
                    <a:pt x="1421394" y="880057"/>
                  </a:lnTo>
                  <a:lnTo>
                    <a:pt x="1428807" y="880760"/>
                  </a:lnTo>
                  <a:lnTo>
                    <a:pt x="1433024" y="885636"/>
                  </a:lnTo>
                  <a:lnTo>
                    <a:pt x="1432107" y="892592"/>
                  </a:lnTo>
                  <a:lnTo>
                    <a:pt x="1428560" y="895928"/>
                  </a:lnTo>
                  <a:close/>
                </a:path>
                <a:path w="2224405" h="1250315">
                  <a:moveTo>
                    <a:pt x="1861851" y="896773"/>
                  </a:moveTo>
                  <a:lnTo>
                    <a:pt x="1858358" y="894275"/>
                  </a:lnTo>
                  <a:lnTo>
                    <a:pt x="1855768" y="887386"/>
                  </a:lnTo>
                  <a:lnTo>
                    <a:pt x="1857664" y="883684"/>
                  </a:lnTo>
                  <a:lnTo>
                    <a:pt x="1865882" y="880027"/>
                  </a:lnTo>
                  <a:lnTo>
                    <a:pt x="1869779" y="880970"/>
                  </a:lnTo>
                  <a:lnTo>
                    <a:pt x="1872966" y="885786"/>
                  </a:lnTo>
                  <a:lnTo>
                    <a:pt x="1873101" y="887058"/>
                  </a:lnTo>
                  <a:lnTo>
                    <a:pt x="1873467" y="888180"/>
                  </a:lnTo>
                  <a:lnTo>
                    <a:pt x="1872862" y="892143"/>
                  </a:lnTo>
                  <a:lnTo>
                    <a:pt x="1868898" y="896077"/>
                  </a:lnTo>
                  <a:lnTo>
                    <a:pt x="1861851" y="896773"/>
                  </a:lnTo>
                  <a:close/>
                </a:path>
                <a:path w="2224405" h="1250315">
                  <a:moveTo>
                    <a:pt x="1956010" y="896930"/>
                  </a:moveTo>
                  <a:lnTo>
                    <a:pt x="1948561" y="896451"/>
                  </a:lnTo>
                  <a:lnTo>
                    <a:pt x="1944529" y="892113"/>
                  </a:lnTo>
                  <a:lnTo>
                    <a:pt x="1944820" y="884545"/>
                  </a:lnTo>
                  <a:lnTo>
                    <a:pt x="1949688" y="880176"/>
                  </a:lnTo>
                  <a:lnTo>
                    <a:pt x="1957242" y="880730"/>
                  </a:lnTo>
                  <a:lnTo>
                    <a:pt x="1962027" y="885786"/>
                  </a:lnTo>
                  <a:lnTo>
                    <a:pt x="1960258" y="893108"/>
                  </a:lnTo>
                  <a:lnTo>
                    <a:pt x="1956010" y="896930"/>
                  </a:lnTo>
                  <a:close/>
                </a:path>
                <a:path w="2224405" h="1250315">
                  <a:moveTo>
                    <a:pt x="893100" y="898329"/>
                  </a:moveTo>
                  <a:lnTo>
                    <a:pt x="886987" y="893213"/>
                  </a:lnTo>
                  <a:lnTo>
                    <a:pt x="888256" y="883250"/>
                  </a:lnTo>
                  <a:lnTo>
                    <a:pt x="892549" y="879518"/>
                  </a:lnTo>
                  <a:lnTo>
                    <a:pt x="899647" y="880648"/>
                  </a:lnTo>
                  <a:lnTo>
                    <a:pt x="902543" y="883931"/>
                  </a:lnTo>
                  <a:lnTo>
                    <a:pt x="903312" y="891845"/>
                  </a:lnTo>
                  <a:lnTo>
                    <a:pt x="901602" y="895001"/>
                  </a:lnTo>
                  <a:lnTo>
                    <a:pt x="893100" y="898329"/>
                  </a:lnTo>
                  <a:close/>
                </a:path>
                <a:path w="2224405" h="1250315">
                  <a:moveTo>
                    <a:pt x="1684956" y="852921"/>
                  </a:moveTo>
                  <a:lnTo>
                    <a:pt x="1681260" y="848958"/>
                  </a:lnTo>
                  <a:lnTo>
                    <a:pt x="1681312" y="840468"/>
                  </a:lnTo>
                  <a:lnTo>
                    <a:pt x="1683873" y="837409"/>
                  </a:lnTo>
                  <a:lnTo>
                    <a:pt x="1691315" y="835779"/>
                  </a:lnTo>
                  <a:lnTo>
                    <a:pt x="1696443" y="839907"/>
                  </a:lnTo>
                  <a:lnTo>
                    <a:pt x="1697070" y="847633"/>
                  </a:lnTo>
                  <a:lnTo>
                    <a:pt x="1692935" y="852383"/>
                  </a:lnTo>
                  <a:lnTo>
                    <a:pt x="1684956" y="852921"/>
                  </a:lnTo>
                  <a:close/>
                </a:path>
                <a:path w="2224405" h="1250315">
                  <a:moveTo>
                    <a:pt x="1911230" y="851784"/>
                  </a:moveTo>
                  <a:lnTo>
                    <a:pt x="1905228" y="851006"/>
                  </a:lnTo>
                  <a:lnTo>
                    <a:pt x="1902393" y="848358"/>
                  </a:lnTo>
                  <a:lnTo>
                    <a:pt x="1900959" y="840506"/>
                  </a:lnTo>
                  <a:lnTo>
                    <a:pt x="1904631" y="835823"/>
                  </a:lnTo>
                  <a:lnTo>
                    <a:pt x="1912029" y="836287"/>
                  </a:lnTo>
                  <a:lnTo>
                    <a:pt x="1915365" y="839414"/>
                  </a:lnTo>
                  <a:lnTo>
                    <a:pt x="1915478" y="844612"/>
                  </a:lnTo>
                  <a:lnTo>
                    <a:pt x="1915112" y="846414"/>
                  </a:lnTo>
                  <a:lnTo>
                    <a:pt x="1913872" y="850326"/>
                  </a:lnTo>
                  <a:lnTo>
                    <a:pt x="1911230" y="851784"/>
                  </a:lnTo>
                  <a:close/>
                </a:path>
                <a:path w="2224405" h="1250315">
                  <a:moveTo>
                    <a:pt x="2038375" y="852188"/>
                  </a:moveTo>
                  <a:lnTo>
                    <a:pt x="2034001" y="849107"/>
                  </a:lnTo>
                  <a:lnTo>
                    <a:pt x="2033150" y="840902"/>
                  </a:lnTo>
                  <a:lnTo>
                    <a:pt x="2036457" y="836721"/>
                  </a:lnTo>
                  <a:lnTo>
                    <a:pt x="2043995" y="836093"/>
                  </a:lnTo>
                  <a:lnTo>
                    <a:pt x="2048952" y="840490"/>
                  </a:lnTo>
                  <a:lnTo>
                    <a:pt x="2049370" y="846878"/>
                  </a:lnTo>
                  <a:lnTo>
                    <a:pt x="2045675" y="851216"/>
                  </a:lnTo>
                  <a:lnTo>
                    <a:pt x="2038375" y="852188"/>
                  </a:lnTo>
                  <a:close/>
                </a:path>
                <a:path w="2224405" h="1250315">
                  <a:moveTo>
                    <a:pt x="589895" y="854118"/>
                  </a:moveTo>
                  <a:lnTo>
                    <a:pt x="582124" y="852136"/>
                  </a:lnTo>
                  <a:lnTo>
                    <a:pt x="580393" y="850453"/>
                  </a:lnTo>
                  <a:lnTo>
                    <a:pt x="578847" y="844694"/>
                  </a:lnTo>
                  <a:lnTo>
                    <a:pt x="579355" y="841807"/>
                  </a:lnTo>
                  <a:lnTo>
                    <a:pt x="584610" y="837042"/>
                  </a:lnTo>
                  <a:lnTo>
                    <a:pt x="590455" y="836961"/>
                  </a:lnTo>
                  <a:lnTo>
                    <a:pt x="594725" y="840610"/>
                  </a:lnTo>
                  <a:lnTo>
                    <a:pt x="595322" y="842450"/>
                  </a:lnTo>
                  <a:lnTo>
                    <a:pt x="595994" y="843571"/>
                  </a:lnTo>
                  <a:lnTo>
                    <a:pt x="595733" y="849570"/>
                  </a:lnTo>
                  <a:lnTo>
                    <a:pt x="589895" y="854118"/>
                  </a:lnTo>
                  <a:close/>
                </a:path>
                <a:path w="2224405" h="1250315">
                  <a:moveTo>
                    <a:pt x="1427821" y="853280"/>
                  </a:moveTo>
                  <a:lnTo>
                    <a:pt x="1419259" y="852533"/>
                  </a:lnTo>
                  <a:lnTo>
                    <a:pt x="1415333" y="846870"/>
                  </a:lnTo>
                  <a:lnTo>
                    <a:pt x="1417222" y="841381"/>
                  </a:lnTo>
                  <a:lnTo>
                    <a:pt x="1417968" y="840259"/>
                  </a:lnTo>
                  <a:lnTo>
                    <a:pt x="1422148" y="837005"/>
                  </a:lnTo>
                  <a:lnTo>
                    <a:pt x="1427172" y="837080"/>
                  </a:lnTo>
                  <a:lnTo>
                    <a:pt x="1432950" y="841239"/>
                  </a:lnTo>
                  <a:lnTo>
                    <a:pt x="1433838" y="844948"/>
                  </a:lnTo>
                  <a:lnTo>
                    <a:pt x="1430598" y="851546"/>
                  </a:lnTo>
                  <a:lnTo>
                    <a:pt x="1427821" y="853280"/>
                  </a:lnTo>
                  <a:close/>
                </a:path>
                <a:path w="2224405" h="1250315">
                  <a:moveTo>
                    <a:pt x="2079855" y="852914"/>
                  </a:moveTo>
                  <a:lnTo>
                    <a:pt x="2075474" y="849601"/>
                  </a:lnTo>
                  <a:lnTo>
                    <a:pt x="2075519" y="840969"/>
                  </a:lnTo>
                  <a:lnTo>
                    <a:pt x="2079647" y="837170"/>
                  </a:lnTo>
                  <a:lnTo>
                    <a:pt x="2088634" y="837394"/>
                  </a:lnTo>
                  <a:lnTo>
                    <a:pt x="2091396" y="840266"/>
                  </a:lnTo>
                  <a:lnTo>
                    <a:pt x="2091866" y="849122"/>
                  </a:lnTo>
                  <a:lnTo>
                    <a:pt x="2088940" y="852622"/>
                  </a:lnTo>
                  <a:lnTo>
                    <a:pt x="2079855" y="852914"/>
                  </a:lnTo>
                  <a:close/>
                </a:path>
                <a:path w="2224405" h="1250315">
                  <a:moveTo>
                    <a:pt x="1010228" y="875225"/>
                  </a:moveTo>
                  <a:lnTo>
                    <a:pt x="1001815" y="874642"/>
                  </a:lnTo>
                  <a:lnTo>
                    <a:pt x="997792" y="870715"/>
                  </a:lnTo>
                  <a:lnTo>
                    <a:pt x="997665" y="862794"/>
                  </a:lnTo>
                  <a:lnTo>
                    <a:pt x="1001300" y="858680"/>
                  </a:lnTo>
                  <a:lnTo>
                    <a:pt x="1009287" y="857671"/>
                  </a:lnTo>
                  <a:lnTo>
                    <a:pt x="1012945" y="861598"/>
                  </a:lnTo>
                  <a:lnTo>
                    <a:pt x="1013229" y="871605"/>
                  </a:lnTo>
                  <a:lnTo>
                    <a:pt x="1010228" y="875225"/>
                  </a:lnTo>
                  <a:close/>
                </a:path>
                <a:path w="2224405" h="1250315">
                  <a:moveTo>
                    <a:pt x="1097855" y="874671"/>
                  </a:moveTo>
                  <a:lnTo>
                    <a:pt x="1089703" y="874447"/>
                  </a:lnTo>
                  <a:lnTo>
                    <a:pt x="1085389" y="869653"/>
                  </a:lnTo>
                  <a:lnTo>
                    <a:pt x="1086718" y="861238"/>
                  </a:lnTo>
                  <a:lnTo>
                    <a:pt x="1091481" y="857379"/>
                  </a:lnTo>
                  <a:lnTo>
                    <a:pt x="1098751" y="858860"/>
                  </a:lnTo>
                  <a:lnTo>
                    <a:pt x="1101386" y="862914"/>
                  </a:lnTo>
                  <a:lnTo>
                    <a:pt x="1100804" y="871500"/>
                  </a:lnTo>
                  <a:lnTo>
                    <a:pt x="1097855" y="874671"/>
                  </a:lnTo>
                  <a:close/>
                </a:path>
                <a:path w="2224405" h="1250315">
                  <a:moveTo>
                    <a:pt x="1401076" y="874828"/>
                  </a:moveTo>
                  <a:lnTo>
                    <a:pt x="1396298" y="872898"/>
                  </a:lnTo>
                  <a:lnTo>
                    <a:pt x="1394365" y="867192"/>
                  </a:lnTo>
                  <a:lnTo>
                    <a:pt x="1394514" y="865098"/>
                  </a:lnTo>
                  <a:lnTo>
                    <a:pt x="1395738" y="861941"/>
                  </a:lnTo>
                  <a:lnTo>
                    <a:pt x="1397119" y="860520"/>
                  </a:lnTo>
                  <a:lnTo>
                    <a:pt x="1401726" y="856407"/>
                  </a:lnTo>
                  <a:lnTo>
                    <a:pt x="1407211" y="858142"/>
                  </a:lnTo>
                  <a:lnTo>
                    <a:pt x="1408988" y="863602"/>
                  </a:lnTo>
                  <a:lnTo>
                    <a:pt x="1409114" y="864821"/>
                  </a:lnTo>
                  <a:lnTo>
                    <a:pt x="1409346" y="865996"/>
                  </a:lnTo>
                  <a:lnTo>
                    <a:pt x="1409503" y="869488"/>
                  </a:lnTo>
                  <a:lnTo>
                    <a:pt x="1407861" y="872487"/>
                  </a:lnTo>
                  <a:lnTo>
                    <a:pt x="1401076" y="874828"/>
                  </a:lnTo>
                  <a:close/>
                </a:path>
                <a:path w="2224405" h="1250315">
                  <a:moveTo>
                    <a:pt x="1489054" y="875748"/>
                  </a:moveTo>
                  <a:lnTo>
                    <a:pt x="1486120" y="873609"/>
                  </a:lnTo>
                  <a:lnTo>
                    <a:pt x="1481738" y="868905"/>
                  </a:lnTo>
                  <a:lnTo>
                    <a:pt x="1481716" y="864949"/>
                  </a:lnTo>
                  <a:lnTo>
                    <a:pt x="1484829" y="861328"/>
                  </a:lnTo>
                  <a:lnTo>
                    <a:pt x="1486254" y="860198"/>
                  </a:lnTo>
                  <a:lnTo>
                    <a:pt x="1490442" y="857387"/>
                  </a:lnTo>
                  <a:lnTo>
                    <a:pt x="1493271" y="857648"/>
                  </a:lnTo>
                  <a:lnTo>
                    <a:pt x="1497257" y="861897"/>
                  </a:lnTo>
                  <a:lnTo>
                    <a:pt x="1498347" y="864021"/>
                  </a:lnTo>
                  <a:lnTo>
                    <a:pt x="1499444" y="865636"/>
                  </a:lnTo>
                  <a:lnTo>
                    <a:pt x="1497877" y="869593"/>
                  </a:lnTo>
                  <a:lnTo>
                    <a:pt x="1496825" y="873243"/>
                  </a:lnTo>
                  <a:lnTo>
                    <a:pt x="1489054" y="875748"/>
                  </a:lnTo>
                  <a:close/>
                </a:path>
                <a:path w="2224405" h="1250315">
                  <a:moveTo>
                    <a:pt x="1802463" y="874104"/>
                  </a:moveTo>
                  <a:lnTo>
                    <a:pt x="1794588" y="873758"/>
                  </a:lnTo>
                  <a:lnTo>
                    <a:pt x="1791221" y="870827"/>
                  </a:lnTo>
                  <a:lnTo>
                    <a:pt x="1790109" y="863490"/>
                  </a:lnTo>
                  <a:lnTo>
                    <a:pt x="1793924" y="859054"/>
                  </a:lnTo>
                  <a:lnTo>
                    <a:pt x="1801709" y="858037"/>
                  </a:lnTo>
                  <a:lnTo>
                    <a:pt x="1806941" y="862704"/>
                  </a:lnTo>
                  <a:lnTo>
                    <a:pt x="1807106" y="870064"/>
                  </a:lnTo>
                  <a:lnTo>
                    <a:pt x="1802463" y="874104"/>
                  </a:lnTo>
                  <a:close/>
                </a:path>
                <a:path w="2224405" h="1250315">
                  <a:moveTo>
                    <a:pt x="260762" y="873775"/>
                  </a:moveTo>
                  <a:lnTo>
                    <a:pt x="251383" y="871724"/>
                  </a:lnTo>
                  <a:lnTo>
                    <a:pt x="249919" y="869960"/>
                  </a:lnTo>
                  <a:lnTo>
                    <a:pt x="249057" y="867585"/>
                  </a:lnTo>
                  <a:lnTo>
                    <a:pt x="249396" y="861185"/>
                  </a:lnTo>
                  <a:lnTo>
                    <a:pt x="253995" y="857453"/>
                  </a:lnTo>
                  <a:lnTo>
                    <a:pt x="261624" y="858650"/>
                  </a:lnTo>
                  <a:lnTo>
                    <a:pt x="265095" y="862802"/>
                  </a:lnTo>
                  <a:lnTo>
                    <a:pt x="265158" y="869774"/>
                  </a:lnTo>
                  <a:lnTo>
                    <a:pt x="263283" y="872434"/>
                  </a:lnTo>
                  <a:lnTo>
                    <a:pt x="260762" y="873775"/>
                  </a:lnTo>
                  <a:close/>
                </a:path>
                <a:path w="2224405" h="1250315">
                  <a:moveTo>
                    <a:pt x="346623" y="875194"/>
                  </a:moveTo>
                  <a:lnTo>
                    <a:pt x="339860" y="871433"/>
                  </a:lnTo>
                  <a:lnTo>
                    <a:pt x="338001" y="867431"/>
                  </a:lnTo>
                  <a:lnTo>
                    <a:pt x="339539" y="861028"/>
                  </a:lnTo>
                  <a:lnTo>
                    <a:pt x="341539" y="859002"/>
                  </a:lnTo>
                  <a:lnTo>
                    <a:pt x="345004" y="857723"/>
                  </a:lnTo>
                  <a:lnTo>
                    <a:pt x="345645" y="857843"/>
                  </a:lnTo>
                  <a:lnTo>
                    <a:pt x="346378" y="857843"/>
                  </a:lnTo>
                  <a:lnTo>
                    <a:pt x="348713" y="858202"/>
                  </a:lnTo>
                  <a:lnTo>
                    <a:pt x="350773" y="859548"/>
                  </a:lnTo>
                  <a:lnTo>
                    <a:pt x="352327" y="863938"/>
                  </a:lnTo>
                  <a:lnTo>
                    <a:pt x="352648" y="866415"/>
                  </a:lnTo>
                  <a:lnTo>
                    <a:pt x="352065" y="872816"/>
                  </a:lnTo>
                  <a:lnTo>
                    <a:pt x="346623" y="875194"/>
                  </a:lnTo>
                  <a:close/>
                </a:path>
                <a:path w="2224405" h="1250315">
                  <a:moveTo>
                    <a:pt x="346378" y="857843"/>
                  </a:moveTo>
                  <a:lnTo>
                    <a:pt x="345645" y="857843"/>
                  </a:lnTo>
                  <a:lnTo>
                    <a:pt x="346183" y="857813"/>
                  </a:lnTo>
                  <a:lnTo>
                    <a:pt x="346378" y="857843"/>
                  </a:lnTo>
                  <a:close/>
                </a:path>
                <a:path w="2224405" h="1250315">
                  <a:moveTo>
                    <a:pt x="474955" y="873811"/>
                  </a:moveTo>
                  <a:lnTo>
                    <a:pt x="470879" y="870064"/>
                  </a:lnTo>
                  <a:lnTo>
                    <a:pt x="470446" y="862525"/>
                  </a:lnTo>
                  <a:lnTo>
                    <a:pt x="473380" y="858680"/>
                  </a:lnTo>
                  <a:lnTo>
                    <a:pt x="480434" y="857483"/>
                  </a:lnTo>
                  <a:lnTo>
                    <a:pt x="484644" y="861478"/>
                  </a:lnTo>
                  <a:lnTo>
                    <a:pt x="484619" y="870064"/>
                  </a:lnTo>
                  <a:lnTo>
                    <a:pt x="482136" y="873512"/>
                  </a:lnTo>
                  <a:lnTo>
                    <a:pt x="474955" y="873811"/>
                  </a:lnTo>
                  <a:close/>
                </a:path>
                <a:path w="2224405" h="1250315">
                  <a:moveTo>
                    <a:pt x="561634" y="875165"/>
                  </a:moveTo>
                  <a:lnTo>
                    <a:pt x="558701" y="873228"/>
                  </a:lnTo>
                  <a:lnTo>
                    <a:pt x="556320" y="865996"/>
                  </a:lnTo>
                  <a:lnTo>
                    <a:pt x="557924" y="862054"/>
                  </a:lnTo>
                  <a:lnTo>
                    <a:pt x="567054" y="857163"/>
                  </a:lnTo>
                  <a:lnTo>
                    <a:pt x="572248" y="859727"/>
                  </a:lnTo>
                  <a:lnTo>
                    <a:pt x="572592" y="865614"/>
                  </a:lnTo>
                  <a:lnTo>
                    <a:pt x="572689" y="866220"/>
                  </a:lnTo>
                  <a:lnTo>
                    <a:pt x="572271" y="871605"/>
                  </a:lnTo>
                  <a:lnTo>
                    <a:pt x="569203" y="874769"/>
                  </a:lnTo>
                  <a:lnTo>
                    <a:pt x="561634" y="875165"/>
                  </a:lnTo>
                  <a:close/>
                </a:path>
                <a:path w="2224405" h="1250315">
                  <a:moveTo>
                    <a:pt x="788589" y="875472"/>
                  </a:moveTo>
                  <a:lnTo>
                    <a:pt x="780527" y="873341"/>
                  </a:lnTo>
                  <a:lnTo>
                    <a:pt x="777429" y="869257"/>
                  </a:lnTo>
                  <a:lnTo>
                    <a:pt x="778190" y="861710"/>
                  </a:lnTo>
                  <a:lnTo>
                    <a:pt x="783058" y="858127"/>
                  </a:lnTo>
                  <a:lnTo>
                    <a:pt x="791097" y="859054"/>
                  </a:lnTo>
                  <a:lnTo>
                    <a:pt x="794478" y="863692"/>
                  </a:lnTo>
                  <a:lnTo>
                    <a:pt x="792395" y="872502"/>
                  </a:lnTo>
                  <a:lnTo>
                    <a:pt x="788589" y="875472"/>
                  </a:lnTo>
                  <a:close/>
                </a:path>
                <a:path w="2224405" h="1250315">
                  <a:moveTo>
                    <a:pt x="1562923" y="1158555"/>
                  </a:moveTo>
                  <a:lnTo>
                    <a:pt x="1548953" y="1155500"/>
                  </a:lnTo>
                  <a:lnTo>
                    <a:pt x="1548402" y="1154035"/>
                  </a:lnTo>
                  <a:lnTo>
                    <a:pt x="1548278" y="1152472"/>
                  </a:lnTo>
                  <a:lnTo>
                    <a:pt x="1550547" y="1147670"/>
                  </a:lnTo>
                  <a:lnTo>
                    <a:pt x="1553204" y="1146459"/>
                  </a:lnTo>
                  <a:lnTo>
                    <a:pt x="1558131" y="1146631"/>
                  </a:lnTo>
                  <a:lnTo>
                    <a:pt x="1560019" y="1146915"/>
                  </a:lnTo>
                  <a:lnTo>
                    <a:pt x="1563737" y="1148770"/>
                  </a:lnTo>
                  <a:lnTo>
                    <a:pt x="1565155" y="1150715"/>
                  </a:lnTo>
                  <a:lnTo>
                    <a:pt x="1565173" y="1154035"/>
                  </a:lnTo>
                  <a:lnTo>
                    <a:pt x="1564961" y="1155543"/>
                  </a:lnTo>
                  <a:lnTo>
                    <a:pt x="1564145" y="1157199"/>
                  </a:lnTo>
                  <a:lnTo>
                    <a:pt x="1562923" y="1158555"/>
                  </a:lnTo>
                  <a:close/>
                </a:path>
                <a:path w="2224405" h="1250315">
                  <a:moveTo>
                    <a:pt x="1689680" y="1160557"/>
                  </a:moveTo>
                  <a:lnTo>
                    <a:pt x="1688448" y="1160505"/>
                  </a:lnTo>
                  <a:lnTo>
                    <a:pt x="1683037" y="1158934"/>
                  </a:lnTo>
                  <a:lnTo>
                    <a:pt x="1680565" y="1156137"/>
                  </a:lnTo>
                  <a:lnTo>
                    <a:pt x="1680738" y="1149361"/>
                  </a:lnTo>
                  <a:lnTo>
                    <a:pt x="1683820" y="1146713"/>
                  </a:lnTo>
                  <a:lnTo>
                    <a:pt x="1692860" y="1146339"/>
                  </a:lnTo>
                  <a:lnTo>
                    <a:pt x="1696331" y="1148874"/>
                  </a:lnTo>
                  <a:lnTo>
                    <a:pt x="1697159" y="1153796"/>
                  </a:lnTo>
                  <a:lnTo>
                    <a:pt x="1697078" y="1155202"/>
                  </a:lnTo>
                  <a:lnTo>
                    <a:pt x="1696645" y="1157700"/>
                  </a:lnTo>
                  <a:lnTo>
                    <a:pt x="1693509" y="1160535"/>
                  </a:lnTo>
                  <a:lnTo>
                    <a:pt x="1689680" y="1160557"/>
                  </a:lnTo>
                  <a:close/>
                </a:path>
                <a:path w="2224405" h="1250315">
                  <a:moveTo>
                    <a:pt x="1948509" y="1161806"/>
                  </a:moveTo>
                  <a:lnTo>
                    <a:pt x="1945179" y="1158920"/>
                  </a:lnTo>
                  <a:lnTo>
                    <a:pt x="1943865" y="1150872"/>
                  </a:lnTo>
                  <a:lnTo>
                    <a:pt x="1947053" y="1146959"/>
                  </a:lnTo>
                  <a:lnTo>
                    <a:pt x="1956458" y="1146190"/>
                  </a:lnTo>
                  <a:lnTo>
                    <a:pt x="1960407" y="1148665"/>
                  </a:lnTo>
                  <a:lnTo>
                    <a:pt x="1962109" y="1156601"/>
                  </a:lnTo>
                  <a:lnTo>
                    <a:pt x="1957212" y="1161328"/>
                  </a:lnTo>
                  <a:lnTo>
                    <a:pt x="1948509" y="1161806"/>
                  </a:lnTo>
                  <a:close/>
                </a:path>
                <a:path w="2224405" h="1250315">
                  <a:moveTo>
                    <a:pt x="1518948" y="1148938"/>
                  </a:moveTo>
                  <a:lnTo>
                    <a:pt x="1508545" y="1146663"/>
                  </a:lnTo>
                  <a:lnTo>
                    <a:pt x="1509792" y="1145720"/>
                  </a:lnTo>
                  <a:lnTo>
                    <a:pt x="1511142" y="1144936"/>
                  </a:lnTo>
                  <a:lnTo>
                    <a:pt x="1514647" y="1144275"/>
                  </a:lnTo>
                  <a:lnTo>
                    <a:pt x="1517344" y="1146352"/>
                  </a:lnTo>
                  <a:lnTo>
                    <a:pt x="1518948" y="1148938"/>
                  </a:lnTo>
                  <a:close/>
                </a:path>
                <a:path w="2224405" h="1250315">
                  <a:moveTo>
                    <a:pt x="1861650" y="1117266"/>
                  </a:moveTo>
                  <a:lnTo>
                    <a:pt x="1857619" y="1114492"/>
                  </a:lnTo>
                  <a:lnTo>
                    <a:pt x="1856037" y="1106429"/>
                  </a:lnTo>
                  <a:lnTo>
                    <a:pt x="1859254" y="1102397"/>
                  </a:lnTo>
                  <a:lnTo>
                    <a:pt x="1867226" y="1100423"/>
                  </a:lnTo>
                  <a:lnTo>
                    <a:pt x="1872056" y="1104126"/>
                  </a:lnTo>
                  <a:lnTo>
                    <a:pt x="1872787" y="1108164"/>
                  </a:lnTo>
                  <a:lnTo>
                    <a:pt x="1873556" y="1111052"/>
                  </a:lnTo>
                  <a:lnTo>
                    <a:pt x="1869518" y="1116728"/>
                  </a:lnTo>
                  <a:lnTo>
                    <a:pt x="1861650" y="1117266"/>
                  </a:lnTo>
                  <a:close/>
                </a:path>
                <a:path w="2224405" h="1250315">
                  <a:moveTo>
                    <a:pt x="1714068" y="1139413"/>
                  </a:moveTo>
                  <a:lnTo>
                    <a:pt x="1705923" y="1139331"/>
                  </a:lnTo>
                  <a:lnTo>
                    <a:pt x="1702400" y="1134170"/>
                  </a:lnTo>
                  <a:lnTo>
                    <a:pt x="1704228" y="1125995"/>
                  </a:lnTo>
                  <a:lnTo>
                    <a:pt x="1708559" y="1122689"/>
                  </a:lnTo>
                  <a:lnTo>
                    <a:pt x="1715374" y="1123601"/>
                  </a:lnTo>
                  <a:lnTo>
                    <a:pt x="1719867" y="1128501"/>
                  </a:lnTo>
                  <a:lnTo>
                    <a:pt x="1718105" y="1135689"/>
                  </a:lnTo>
                  <a:lnTo>
                    <a:pt x="1714068" y="1139413"/>
                  </a:lnTo>
                  <a:close/>
                </a:path>
                <a:path w="2224405" h="1250315">
                  <a:moveTo>
                    <a:pt x="1757967" y="1139997"/>
                  </a:moveTo>
                  <a:lnTo>
                    <a:pt x="1750017" y="1139084"/>
                  </a:lnTo>
                  <a:lnTo>
                    <a:pt x="1745837" y="1134096"/>
                  </a:lnTo>
                  <a:lnTo>
                    <a:pt x="1747038" y="1126444"/>
                  </a:lnTo>
                  <a:lnTo>
                    <a:pt x="1751696" y="1122809"/>
                  </a:lnTo>
                  <a:lnTo>
                    <a:pt x="1758713" y="1122674"/>
                  </a:lnTo>
                  <a:lnTo>
                    <a:pt x="1763117" y="1128044"/>
                  </a:lnTo>
                  <a:lnTo>
                    <a:pt x="1762490" y="1135502"/>
                  </a:lnTo>
                  <a:lnTo>
                    <a:pt x="1757967" y="1139997"/>
                  </a:lnTo>
                  <a:close/>
                </a:path>
                <a:path w="2224405" h="1250315">
                  <a:moveTo>
                    <a:pt x="1975292" y="1139929"/>
                  </a:moveTo>
                  <a:lnTo>
                    <a:pt x="1969596" y="1137566"/>
                  </a:lnTo>
                  <a:lnTo>
                    <a:pt x="1967857" y="1135307"/>
                  </a:lnTo>
                  <a:lnTo>
                    <a:pt x="1967222" y="1128074"/>
                  </a:lnTo>
                  <a:lnTo>
                    <a:pt x="1969081" y="1124776"/>
                  </a:lnTo>
                  <a:lnTo>
                    <a:pt x="1975201" y="1121941"/>
                  </a:lnTo>
                  <a:lnTo>
                    <a:pt x="1980002" y="1124320"/>
                  </a:lnTo>
                  <a:lnTo>
                    <a:pt x="1981390" y="1128710"/>
                  </a:lnTo>
                  <a:lnTo>
                    <a:pt x="1981495" y="1129915"/>
                  </a:lnTo>
                  <a:lnTo>
                    <a:pt x="1981800" y="1131545"/>
                  </a:lnTo>
                  <a:lnTo>
                    <a:pt x="1981427" y="1132847"/>
                  </a:lnTo>
                  <a:lnTo>
                    <a:pt x="1981144" y="1134649"/>
                  </a:lnTo>
                  <a:lnTo>
                    <a:pt x="1979211" y="1138732"/>
                  </a:lnTo>
                  <a:lnTo>
                    <a:pt x="1975292" y="1139929"/>
                  </a:lnTo>
                  <a:close/>
                </a:path>
                <a:path w="2224405" h="1250315">
                  <a:moveTo>
                    <a:pt x="1995454" y="1206062"/>
                  </a:moveTo>
                  <a:lnTo>
                    <a:pt x="1991892" y="1204238"/>
                  </a:lnTo>
                  <a:lnTo>
                    <a:pt x="1989220" y="1198680"/>
                  </a:lnTo>
                  <a:lnTo>
                    <a:pt x="1989019" y="1195719"/>
                  </a:lnTo>
                  <a:lnTo>
                    <a:pt x="1992415" y="1190513"/>
                  </a:lnTo>
                  <a:lnTo>
                    <a:pt x="1995805" y="1189510"/>
                  </a:lnTo>
                  <a:lnTo>
                    <a:pt x="2002567" y="1191500"/>
                  </a:lnTo>
                  <a:lnTo>
                    <a:pt x="2005673" y="1195404"/>
                  </a:lnTo>
                  <a:lnTo>
                    <a:pt x="2004731" y="1201814"/>
                  </a:lnTo>
                  <a:lnTo>
                    <a:pt x="2001492" y="1205134"/>
                  </a:lnTo>
                  <a:lnTo>
                    <a:pt x="1995454" y="1206062"/>
                  </a:lnTo>
                  <a:close/>
                </a:path>
                <a:path w="2224405" h="1250315">
                  <a:moveTo>
                    <a:pt x="2013856" y="1225741"/>
                  </a:moveTo>
                  <a:lnTo>
                    <a:pt x="2009128" y="1220888"/>
                  </a:lnTo>
                  <a:lnTo>
                    <a:pt x="2010214" y="1214579"/>
                  </a:lnTo>
                  <a:lnTo>
                    <a:pt x="2016800" y="1211258"/>
                  </a:lnTo>
                  <a:lnTo>
                    <a:pt x="2017286" y="1211236"/>
                  </a:lnTo>
                  <a:lnTo>
                    <a:pt x="2017748" y="1211168"/>
                  </a:lnTo>
                  <a:lnTo>
                    <a:pt x="2013856" y="1225741"/>
                  </a:lnTo>
                  <a:close/>
                </a:path>
                <a:path w="2224405" h="1250315">
                  <a:moveTo>
                    <a:pt x="1934310" y="1183609"/>
                  </a:moveTo>
                  <a:lnTo>
                    <a:pt x="1925578" y="1182689"/>
                  </a:lnTo>
                  <a:lnTo>
                    <a:pt x="1921919" y="1177857"/>
                  </a:lnTo>
                  <a:lnTo>
                    <a:pt x="1923800" y="1170184"/>
                  </a:lnTo>
                  <a:lnTo>
                    <a:pt x="1928720" y="1166414"/>
                  </a:lnTo>
                  <a:lnTo>
                    <a:pt x="1935401" y="1167132"/>
                  </a:lnTo>
                  <a:lnTo>
                    <a:pt x="1939401" y="1171298"/>
                  </a:lnTo>
                  <a:lnTo>
                    <a:pt x="1939484" y="1178852"/>
                  </a:lnTo>
                  <a:lnTo>
                    <a:pt x="1934310" y="1183609"/>
                  </a:lnTo>
                  <a:close/>
                </a:path>
                <a:path w="2224405" h="1250315">
                  <a:moveTo>
                    <a:pt x="1157221" y="1029421"/>
                  </a:moveTo>
                  <a:lnTo>
                    <a:pt x="1152526" y="1025950"/>
                  </a:lnTo>
                  <a:lnTo>
                    <a:pt x="1151578" y="1018066"/>
                  </a:lnTo>
                  <a:lnTo>
                    <a:pt x="1156012" y="1012846"/>
                  </a:lnTo>
                  <a:lnTo>
                    <a:pt x="1163499" y="1011926"/>
                  </a:lnTo>
                  <a:lnTo>
                    <a:pt x="1168971" y="1017162"/>
                  </a:lnTo>
                  <a:lnTo>
                    <a:pt x="1168813" y="1023842"/>
                  </a:lnTo>
                  <a:lnTo>
                    <a:pt x="1164604" y="1028546"/>
                  </a:lnTo>
                  <a:lnTo>
                    <a:pt x="1157221" y="1029421"/>
                  </a:lnTo>
                  <a:close/>
                </a:path>
                <a:path w="2224405" h="1250315">
                  <a:moveTo>
                    <a:pt x="1905004" y="1029578"/>
                  </a:moveTo>
                  <a:lnTo>
                    <a:pt x="1900727" y="1025771"/>
                  </a:lnTo>
                  <a:lnTo>
                    <a:pt x="1899951" y="1017416"/>
                  </a:lnTo>
                  <a:lnTo>
                    <a:pt x="1904594" y="1012689"/>
                  </a:lnTo>
                  <a:lnTo>
                    <a:pt x="1912328" y="1012091"/>
                  </a:lnTo>
                  <a:lnTo>
                    <a:pt x="1916627" y="1015943"/>
                  </a:lnTo>
                  <a:lnTo>
                    <a:pt x="1917978" y="1023363"/>
                  </a:lnTo>
                  <a:lnTo>
                    <a:pt x="1913268" y="1029308"/>
                  </a:lnTo>
                  <a:lnTo>
                    <a:pt x="1905004" y="1029578"/>
                  </a:lnTo>
                  <a:close/>
                </a:path>
                <a:path w="2224405" h="1250315">
                  <a:moveTo>
                    <a:pt x="1094130" y="1007528"/>
                  </a:moveTo>
                  <a:lnTo>
                    <a:pt x="1088226" y="1004530"/>
                  </a:lnTo>
                  <a:lnTo>
                    <a:pt x="1087017" y="1001934"/>
                  </a:lnTo>
                  <a:lnTo>
                    <a:pt x="1086919" y="995621"/>
                  </a:lnTo>
                  <a:lnTo>
                    <a:pt x="1089099" y="992771"/>
                  </a:lnTo>
                  <a:lnTo>
                    <a:pt x="1096869" y="991365"/>
                  </a:lnTo>
                  <a:lnTo>
                    <a:pt x="1100497" y="992936"/>
                  </a:lnTo>
                  <a:lnTo>
                    <a:pt x="1102677" y="998620"/>
                  </a:lnTo>
                  <a:lnTo>
                    <a:pt x="1102230" y="1000595"/>
                  </a:lnTo>
                  <a:lnTo>
                    <a:pt x="1101438" y="1003191"/>
                  </a:lnTo>
                  <a:lnTo>
                    <a:pt x="1100386" y="1004133"/>
                  </a:lnTo>
                  <a:lnTo>
                    <a:pt x="1096922" y="1006548"/>
                  </a:lnTo>
                  <a:lnTo>
                    <a:pt x="1094130" y="1007528"/>
                  </a:lnTo>
                  <a:close/>
                </a:path>
                <a:path w="2224405" h="1250315">
                  <a:moveTo>
                    <a:pt x="1026165" y="1029638"/>
                  </a:moveTo>
                  <a:lnTo>
                    <a:pt x="1020932" y="1025494"/>
                  </a:lnTo>
                  <a:lnTo>
                    <a:pt x="1019805" y="1022084"/>
                  </a:lnTo>
                  <a:lnTo>
                    <a:pt x="1021880" y="1015861"/>
                  </a:lnTo>
                  <a:lnTo>
                    <a:pt x="1024418" y="1014245"/>
                  </a:lnTo>
                  <a:lnTo>
                    <a:pt x="1028718" y="1014163"/>
                  </a:lnTo>
                  <a:lnTo>
                    <a:pt x="1029659" y="1014380"/>
                  </a:lnTo>
                  <a:lnTo>
                    <a:pt x="1031480" y="1014514"/>
                  </a:lnTo>
                  <a:lnTo>
                    <a:pt x="1035264" y="1016249"/>
                  </a:lnTo>
                  <a:lnTo>
                    <a:pt x="1036839" y="1018194"/>
                  </a:lnTo>
                  <a:lnTo>
                    <a:pt x="1036907" y="1024799"/>
                  </a:lnTo>
                  <a:lnTo>
                    <a:pt x="1034010" y="1027020"/>
                  </a:lnTo>
                  <a:lnTo>
                    <a:pt x="1028553" y="1029570"/>
                  </a:lnTo>
                  <a:lnTo>
                    <a:pt x="1026165" y="1029638"/>
                  </a:lnTo>
                  <a:close/>
                </a:path>
                <a:path w="2224405" h="1250315">
                  <a:moveTo>
                    <a:pt x="1514739" y="1029480"/>
                  </a:moveTo>
                  <a:lnTo>
                    <a:pt x="1506782" y="1027050"/>
                  </a:lnTo>
                  <a:lnTo>
                    <a:pt x="1503938" y="1022771"/>
                  </a:lnTo>
                  <a:lnTo>
                    <a:pt x="1505006" y="1017319"/>
                  </a:lnTo>
                  <a:lnTo>
                    <a:pt x="1507902" y="1014888"/>
                  </a:lnTo>
                  <a:lnTo>
                    <a:pt x="1514769" y="1014050"/>
                  </a:lnTo>
                  <a:lnTo>
                    <a:pt x="1518038" y="1014963"/>
                  </a:lnTo>
                  <a:lnTo>
                    <a:pt x="1520524" y="1019540"/>
                  </a:lnTo>
                  <a:lnTo>
                    <a:pt x="1520636" y="1020745"/>
                  </a:lnTo>
                  <a:lnTo>
                    <a:pt x="1520935" y="1021844"/>
                  </a:lnTo>
                  <a:lnTo>
                    <a:pt x="1520383" y="1026287"/>
                  </a:lnTo>
                  <a:lnTo>
                    <a:pt x="1514739" y="1029480"/>
                  </a:lnTo>
                  <a:close/>
                </a:path>
                <a:path w="2224405" h="1250315">
                  <a:moveTo>
                    <a:pt x="1950472" y="1029750"/>
                  </a:moveTo>
                  <a:lnTo>
                    <a:pt x="1946680" y="1027401"/>
                  </a:lnTo>
                  <a:lnTo>
                    <a:pt x="1943925" y="1021313"/>
                  </a:lnTo>
                  <a:lnTo>
                    <a:pt x="1944873" y="1017678"/>
                  </a:lnTo>
                  <a:lnTo>
                    <a:pt x="1951778" y="1012390"/>
                  </a:lnTo>
                  <a:lnTo>
                    <a:pt x="1958160" y="1013879"/>
                  </a:lnTo>
                  <a:lnTo>
                    <a:pt x="1960922" y="1019593"/>
                  </a:lnTo>
                  <a:lnTo>
                    <a:pt x="1961042" y="1020169"/>
                  </a:lnTo>
                  <a:lnTo>
                    <a:pt x="1961220" y="1020714"/>
                  </a:lnTo>
                  <a:lnTo>
                    <a:pt x="1960966" y="1021844"/>
                  </a:lnTo>
                  <a:lnTo>
                    <a:pt x="1960952" y="1023101"/>
                  </a:lnTo>
                  <a:lnTo>
                    <a:pt x="1958914" y="1026788"/>
                  </a:lnTo>
                  <a:lnTo>
                    <a:pt x="1956540" y="1028456"/>
                  </a:lnTo>
                  <a:lnTo>
                    <a:pt x="1950472" y="1029750"/>
                  </a:lnTo>
                  <a:close/>
                </a:path>
                <a:path w="2224405" h="1250315">
                  <a:moveTo>
                    <a:pt x="921153" y="1006683"/>
                  </a:moveTo>
                  <a:lnTo>
                    <a:pt x="912964" y="1005531"/>
                  </a:lnTo>
                  <a:lnTo>
                    <a:pt x="909591" y="1001822"/>
                  </a:lnTo>
                  <a:lnTo>
                    <a:pt x="909904" y="993991"/>
                  </a:lnTo>
                  <a:lnTo>
                    <a:pt x="914069" y="990116"/>
                  </a:lnTo>
                  <a:lnTo>
                    <a:pt x="921242" y="990042"/>
                  </a:lnTo>
                  <a:lnTo>
                    <a:pt x="924340" y="993153"/>
                  </a:lnTo>
                  <a:lnTo>
                    <a:pt x="924990" y="998150"/>
                  </a:lnTo>
                  <a:lnTo>
                    <a:pt x="925019" y="999353"/>
                  </a:lnTo>
                  <a:lnTo>
                    <a:pt x="924519" y="1004215"/>
                  </a:lnTo>
                  <a:lnTo>
                    <a:pt x="921153" y="1006683"/>
                  </a:lnTo>
                  <a:close/>
                </a:path>
                <a:path w="2224405" h="1250315">
                  <a:moveTo>
                    <a:pt x="966194" y="1007454"/>
                  </a:moveTo>
                  <a:lnTo>
                    <a:pt x="957371" y="1007424"/>
                  </a:lnTo>
                  <a:lnTo>
                    <a:pt x="953691" y="1003819"/>
                  </a:lnTo>
                  <a:lnTo>
                    <a:pt x="953967" y="995516"/>
                  </a:lnTo>
                  <a:lnTo>
                    <a:pt x="957573" y="991455"/>
                  </a:lnTo>
                  <a:lnTo>
                    <a:pt x="965194" y="990400"/>
                  </a:lnTo>
                  <a:lnTo>
                    <a:pt x="970606" y="994581"/>
                  </a:lnTo>
                  <a:lnTo>
                    <a:pt x="970643" y="1002621"/>
                  </a:lnTo>
                  <a:lnTo>
                    <a:pt x="966194" y="1007454"/>
                  </a:lnTo>
                  <a:close/>
                </a:path>
                <a:path w="2224405" h="1250315">
                  <a:moveTo>
                    <a:pt x="1003129" y="1007505"/>
                  </a:moveTo>
                  <a:lnTo>
                    <a:pt x="999382" y="1004208"/>
                  </a:lnTo>
                  <a:lnTo>
                    <a:pt x="998449" y="995509"/>
                  </a:lnTo>
                  <a:lnTo>
                    <a:pt x="1001502" y="991455"/>
                  </a:lnTo>
                  <a:lnTo>
                    <a:pt x="1009190" y="990378"/>
                  </a:lnTo>
                  <a:lnTo>
                    <a:pt x="1014042" y="994507"/>
                  </a:lnTo>
                  <a:lnTo>
                    <a:pt x="1014558" y="1002061"/>
                  </a:lnTo>
                  <a:lnTo>
                    <a:pt x="1010750" y="1006938"/>
                  </a:lnTo>
                  <a:lnTo>
                    <a:pt x="1003129" y="1007505"/>
                  </a:lnTo>
                  <a:close/>
                </a:path>
                <a:path w="2224405" h="1250315">
                  <a:moveTo>
                    <a:pt x="1139762" y="1007902"/>
                  </a:moveTo>
                  <a:lnTo>
                    <a:pt x="1133447" y="1006317"/>
                  </a:lnTo>
                  <a:lnTo>
                    <a:pt x="1130214" y="1002937"/>
                  </a:lnTo>
                  <a:lnTo>
                    <a:pt x="1129512" y="995793"/>
                  </a:lnTo>
                  <a:lnTo>
                    <a:pt x="1132618" y="991597"/>
                  </a:lnTo>
                  <a:lnTo>
                    <a:pt x="1137410" y="990423"/>
                  </a:lnTo>
                  <a:lnTo>
                    <a:pt x="1138037" y="990543"/>
                  </a:lnTo>
                  <a:lnTo>
                    <a:pt x="1139612" y="990543"/>
                  </a:lnTo>
                  <a:lnTo>
                    <a:pt x="1140761" y="991552"/>
                  </a:lnTo>
                  <a:lnTo>
                    <a:pt x="1142964" y="992793"/>
                  </a:lnTo>
                  <a:lnTo>
                    <a:pt x="1145689" y="997311"/>
                  </a:lnTo>
                  <a:lnTo>
                    <a:pt x="1145592" y="1000416"/>
                  </a:lnTo>
                  <a:lnTo>
                    <a:pt x="1143128" y="1006093"/>
                  </a:lnTo>
                  <a:lnTo>
                    <a:pt x="1139762" y="1007902"/>
                  </a:lnTo>
                  <a:close/>
                </a:path>
                <a:path w="2224405" h="1250315">
                  <a:moveTo>
                    <a:pt x="1180802" y="1007042"/>
                  </a:moveTo>
                  <a:lnTo>
                    <a:pt x="1175398" y="1004955"/>
                  </a:lnTo>
                  <a:lnTo>
                    <a:pt x="1173628" y="999010"/>
                  </a:lnTo>
                  <a:lnTo>
                    <a:pt x="1174181" y="996646"/>
                  </a:lnTo>
                  <a:lnTo>
                    <a:pt x="1177525" y="991957"/>
                  </a:lnTo>
                  <a:lnTo>
                    <a:pt x="1179832" y="989997"/>
                  </a:lnTo>
                  <a:lnTo>
                    <a:pt x="1186535" y="991006"/>
                  </a:lnTo>
                  <a:lnTo>
                    <a:pt x="1189066" y="994672"/>
                  </a:lnTo>
                  <a:lnTo>
                    <a:pt x="1189326" y="1002053"/>
                  </a:lnTo>
                  <a:lnTo>
                    <a:pt x="1187625" y="1004985"/>
                  </a:lnTo>
                  <a:lnTo>
                    <a:pt x="1180802" y="1007042"/>
                  </a:lnTo>
                  <a:close/>
                </a:path>
                <a:path w="2224405" h="1250315">
                  <a:moveTo>
                    <a:pt x="1574740" y="1007446"/>
                  </a:moveTo>
                  <a:lnTo>
                    <a:pt x="1570589" y="1003094"/>
                  </a:lnTo>
                  <a:lnTo>
                    <a:pt x="1570231" y="995568"/>
                  </a:lnTo>
                  <a:lnTo>
                    <a:pt x="1575083" y="990752"/>
                  </a:lnTo>
                  <a:lnTo>
                    <a:pt x="1582048" y="990588"/>
                  </a:lnTo>
                  <a:lnTo>
                    <a:pt x="1587042" y="995808"/>
                  </a:lnTo>
                  <a:lnTo>
                    <a:pt x="1586415" y="1002929"/>
                  </a:lnTo>
                  <a:lnTo>
                    <a:pt x="1582213" y="1006975"/>
                  </a:lnTo>
                  <a:lnTo>
                    <a:pt x="1574740" y="1007446"/>
                  </a:lnTo>
                  <a:close/>
                </a:path>
                <a:path w="2224405" h="1250315">
                  <a:moveTo>
                    <a:pt x="1890493" y="1006369"/>
                  </a:moveTo>
                  <a:lnTo>
                    <a:pt x="1881886" y="1006205"/>
                  </a:lnTo>
                  <a:lnTo>
                    <a:pt x="1877878" y="1002383"/>
                  </a:lnTo>
                  <a:lnTo>
                    <a:pt x="1878609" y="994522"/>
                  </a:lnTo>
                  <a:lnTo>
                    <a:pt x="1882947" y="990819"/>
                  </a:lnTo>
                  <a:lnTo>
                    <a:pt x="1890284" y="990819"/>
                  </a:lnTo>
                  <a:lnTo>
                    <a:pt x="1894442" y="994896"/>
                  </a:lnTo>
                  <a:lnTo>
                    <a:pt x="1894412" y="1002248"/>
                  </a:lnTo>
                  <a:lnTo>
                    <a:pt x="1890493" y="1006369"/>
                  </a:lnTo>
                  <a:close/>
                </a:path>
                <a:path w="2224405" h="1250315">
                  <a:moveTo>
                    <a:pt x="2059537" y="1007237"/>
                  </a:moveTo>
                  <a:lnTo>
                    <a:pt x="2055327" y="1003617"/>
                  </a:lnTo>
                  <a:lnTo>
                    <a:pt x="2054372" y="995831"/>
                  </a:lnTo>
                  <a:lnTo>
                    <a:pt x="2058067" y="991552"/>
                  </a:lnTo>
                  <a:lnTo>
                    <a:pt x="2065792" y="990334"/>
                  </a:lnTo>
                  <a:lnTo>
                    <a:pt x="2070764" y="994545"/>
                  </a:lnTo>
                  <a:lnTo>
                    <a:pt x="2071272" y="1002009"/>
                  </a:lnTo>
                  <a:lnTo>
                    <a:pt x="2067203" y="1006691"/>
                  </a:lnTo>
                  <a:lnTo>
                    <a:pt x="2059537" y="1007237"/>
                  </a:lnTo>
                  <a:close/>
                </a:path>
                <a:path w="2224405" h="1250315">
                  <a:moveTo>
                    <a:pt x="1295861" y="1073153"/>
                  </a:moveTo>
                  <a:lnTo>
                    <a:pt x="1287934" y="1072577"/>
                  </a:lnTo>
                  <a:lnTo>
                    <a:pt x="1284232" y="1069211"/>
                  </a:lnTo>
                  <a:lnTo>
                    <a:pt x="1284329" y="1064178"/>
                  </a:lnTo>
                  <a:lnTo>
                    <a:pt x="1284948" y="1062173"/>
                  </a:lnTo>
                  <a:lnTo>
                    <a:pt x="1289689" y="1056615"/>
                  </a:lnTo>
                  <a:lnTo>
                    <a:pt x="1296974" y="1057543"/>
                  </a:lnTo>
                  <a:lnTo>
                    <a:pt x="1300438" y="1063527"/>
                  </a:lnTo>
                  <a:lnTo>
                    <a:pt x="1300482" y="1064814"/>
                  </a:lnTo>
                  <a:lnTo>
                    <a:pt x="1300773" y="1065958"/>
                  </a:lnTo>
                  <a:lnTo>
                    <a:pt x="1300222" y="1069952"/>
                  </a:lnTo>
                  <a:lnTo>
                    <a:pt x="1295861" y="1073153"/>
                  </a:lnTo>
                  <a:close/>
                </a:path>
                <a:path w="2224405" h="1250315">
                  <a:moveTo>
                    <a:pt x="1686657" y="1073729"/>
                  </a:moveTo>
                  <a:lnTo>
                    <a:pt x="1681693" y="1071994"/>
                  </a:lnTo>
                  <a:lnTo>
                    <a:pt x="1677318" y="1065135"/>
                  </a:lnTo>
                  <a:lnTo>
                    <a:pt x="1679544" y="1060221"/>
                  </a:lnTo>
                  <a:lnTo>
                    <a:pt x="1685634" y="1058045"/>
                  </a:lnTo>
                  <a:lnTo>
                    <a:pt x="1687426" y="1057924"/>
                  </a:lnTo>
                  <a:lnTo>
                    <a:pt x="1688351" y="1057745"/>
                  </a:lnTo>
                  <a:lnTo>
                    <a:pt x="1693838" y="1057932"/>
                  </a:lnTo>
                  <a:lnTo>
                    <a:pt x="1696622" y="1062083"/>
                  </a:lnTo>
                  <a:lnTo>
                    <a:pt x="1693718" y="1068493"/>
                  </a:lnTo>
                  <a:lnTo>
                    <a:pt x="1692009" y="1070497"/>
                  </a:lnTo>
                  <a:lnTo>
                    <a:pt x="1686657" y="1073729"/>
                  </a:lnTo>
                  <a:close/>
                </a:path>
                <a:path w="2224405" h="1250315">
                  <a:moveTo>
                    <a:pt x="1516113" y="1073280"/>
                  </a:moveTo>
                  <a:lnTo>
                    <a:pt x="1508200" y="1072525"/>
                  </a:lnTo>
                  <a:lnTo>
                    <a:pt x="1504841" y="1069084"/>
                  </a:lnTo>
                  <a:lnTo>
                    <a:pt x="1504027" y="1061358"/>
                  </a:lnTo>
                  <a:lnTo>
                    <a:pt x="1509514" y="1056107"/>
                  </a:lnTo>
                  <a:lnTo>
                    <a:pt x="1517031" y="1056773"/>
                  </a:lnTo>
                  <a:lnTo>
                    <a:pt x="1521069" y="1060909"/>
                  </a:lnTo>
                  <a:lnTo>
                    <a:pt x="1521278" y="1068449"/>
                  </a:lnTo>
                  <a:lnTo>
                    <a:pt x="1516113" y="1073280"/>
                  </a:lnTo>
                  <a:close/>
                </a:path>
                <a:path w="2224405" h="1250315">
                  <a:moveTo>
                    <a:pt x="1780592" y="1072487"/>
                  </a:moveTo>
                  <a:lnTo>
                    <a:pt x="1773083" y="1072465"/>
                  </a:lnTo>
                  <a:lnTo>
                    <a:pt x="1769828" y="1070101"/>
                  </a:lnTo>
                  <a:lnTo>
                    <a:pt x="1768574" y="1065434"/>
                  </a:lnTo>
                  <a:lnTo>
                    <a:pt x="1768619" y="1064111"/>
                  </a:lnTo>
                  <a:lnTo>
                    <a:pt x="1769969" y="1060063"/>
                  </a:lnTo>
                  <a:lnTo>
                    <a:pt x="1774389" y="1056750"/>
                  </a:lnTo>
                  <a:lnTo>
                    <a:pt x="1779562" y="1056871"/>
                  </a:lnTo>
                  <a:lnTo>
                    <a:pt x="1783936" y="1060288"/>
                  </a:lnTo>
                  <a:lnTo>
                    <a:pt x="1785182" y="1063668"/>
                  </a:lnTo>
                  <a:lnTo>
                    <a:pt x="1785242" y="1064268"/>
                  </a:lnTo>
                  <a:lnTo>
                    <a:pt x="1785292" y="1065434"/>
                  </a:lnTo>
                  <a:lnTo>
                    <a:pt x="1784914" y="1068658"/>
                  </a:lnTo>
                  <a:lnTo>
                    <a:pt x="1780592" y="1072487"/>
                  </a:lnTo>
                  <a:close/>
                </a:path>
                <a:path w="2224405" h="1250315">
                  <a:moveTo>
                    <a:pt x="1817168" y="1073333"/>
                  </a:moveTo>
                  <a:lnTo>
                    <a:pt x="1812637" y="1069825"/>
                  </a:lnTo>
                  <a:lnTo>
                    <a:pt x="1811921" y="1061792"/>
                  </a:lnTo>
                  <a:lnTo>
                    <a:pt x="1815422" y="1057828"/>
                  </a:lnTo>
                  <a:lnTo>
                    <a:pt x="1823655" y="1056519"/>
                  </a:lnTo>
                  <a:lnTo>
                    <a:pt x="1829232" y="1060744"/>
                  </a:lnTo>
                  <a:lnTo>
                    <a:pt x="1829261" y="1067985"/>
                  </a:lnTo>
                  <a:lnTo>
                    <a:pt x="1825305" y="1072346"/>
                  </a:lnTo>
                  <a:lnTo>
                    <a:pt x="1817168" y="1073333"/>
                  </a:lnTo>
                  <a:close/>
                </a:path>
                <a:path w="2224405" h="1250315">
                  <a:moveTo>
                    <a:pt x="1969992" y="1095831"/>
                  </a:moveTo>
                  <a:lnTo>
                    <a:pt x="1966528" y="1092300"/>
                  </a:lnTo>
                  <a:lnTo>
                    <a:pt x="1966154" y="1084410"/>
                  </a:lnTo>
                  <a:lnTo>
                    <a:pt x="1967827" y="1081604"/>
                  </a:lnTo>
                  <a:lnTo>
                    <a:pt x="1973320" y="1080378"/>
                  </a:lnTo>
                  <a:lnTo>
                    <a:pt x="1979695" y="1080460"/>
                  </a:lnTo>
                  <a:lnTo>
                    <a:pt x="1983361" y="1083916"/>
                  </a:lnTo>
                  <a:lnTo>
                    <a:pt x="1983160" y="1091956"/>
                  </a:lnTo>
                  <a:lnTo>
                    <a:pt x="1979419" y="1095524"/>
                  </a:lnTo>
                  <a:lnTo>
                    <a:pt x="1969992" y="1095831"/>
                  </a:lnTo>
                  <a:close/>
                </a:path>
                <a:path w="2224405" h="1250315">
                  <a:moveTo>
                    <a:pt x="1233644" y="1086542"/>
                  </a:moveTo>
                  <a:lnTo>
                    <a:pt x="1218771" y="1083290"/>
                  </a:lnTo>
                  <a:lnTo>
                    <a:pt x="1220072" y="1080553"/>
                  </a:lnTo>
                  <a:lnTo>
                    <a:pt x="1222667" y="1078642"/>
                  </a:lnTo>
                  <a:lnTo>
                    <a:pt x="1229421" y="1078695"/>
                  </a:lnTo>
                  <a:lnTo>
                    <a:pt x="1233128" y="1082449"/>
                  </a:lnTo>
                  <a:lnTo>
                    <a:pt x="1233644" y="1086542"/>
                  </a:lnTo>
                  <a:close/>
                </a:path>
                <a:path w="2224405" h="1250315">
                  <a:moveTo>
                    <a:pt x="1801067" y="1096070"/>
                  </a:moveTo>
                  <a:lnTo>
                    <a:pt x="1793021" y="1093938"/>
                  </a:lnTo>
                  <a:lnTo>
                    <a:pt x="1789736" y="1090093"/>
                  </a:lnTo>
                  <a:lnTo>
                    <a:pt x="1791042" y="1082061"/>
                  </a:lnTo>
                  <a:lnTo>
                    <a:pt x="1795416" y="1078156"/>
                  </a:lnTo>
                  <a:lnTo>
                    <a:pt x="1803613" y="1079473"/>
                  </a:lnTo>
                  <a:lnTo>
                    <a:pt x="1807061" y="1084910"/>
                  </a:lnTo>
                  <a:lnTo>
                    <a:pt x="1805009" y="1093378"/>
                  </a:lnTo>
                  <a:lnTo>
                    <a:pt x="1801067" y="1096070"/>
                  </a:lnTo>
                  <a:close/>
                </a:path>
                <a:path w="2224405" h="1250315">
                  <a:moveTo>
                    <a:pt x="1889837" y="1095666"/>
                  </a:moveTo>
                  <a:lnTo>
                    <a:pt x="1881745" y="1094589"/>
                  </a:lnTo>
                  <a:lnTo>
                    <a:pt x="1879020" y="1090528"/>
                  </a:lnTo>
                  <a:lnTo>
                    <a:pt x="1879923" y="1082174"/>
                  </a:lnTo>
                  <a:lnTo>
                    <a:pt x="1882320" y="1080580"/>
                  </a:lnTo>
                  <a:lnTo>
                    <a:pt x="1887978" y="1078231"/>
                  </a:lnTo>
                  <a:lnTo>
                    <a:pt x="1889948" y="1079847"/>
                  </a:lnTo>
                  <a:lnTo>
                    <a:pt x="1893860" y="1082809"/>
                  </a:lnTo>
                  <a:lnTo>
                    <a:pt x="1894793" y="1085046"/>
                  </a:lnTo>
                  <a:lnTo>
                    <a:pt x="1894875" y="1087596"/>
                  </a:lnTo>
                  <a:lnTo>
                    <a:pt x="1894285" y="1091859"/>
                  </a:lnTo>
                  <a:lnTo>
                    <a:pt x="1889837" y="1095666"/>
                  </a:lnTo>
                  <a:close/>
                </a:path>
                <a:path w="2224405" h="1250315">
                  <a:moveTo>
                    <a:pt x="1139373" y="1051792"/>
                  </a:moveTo>
                  <a:lnTo>
                    <a:pt x="1133693" y="1050580"/>
                  </a:lnTo>
                  <a:lnTo>
                    <a:pt x="1130349" y="1047341"/>
                  </a:lnTo>
                  <a:lnTo>
                    <a:pt x="1129550" y="1040902"/>
                  </a:lnTo>
                  <a:lnTo>
                    <a:pt x="1130879" y="1038254"/>
                  </a:lnTo>
                  <a:lnTo>
                    <a:pt x="1134917" y="1035457"/>
                  </a:lnTo>
                  <a:lnTo>
                    <a:pt x="1136671" y="1034985"/>
                  </a:lnTo>
                  <a:lnTo>
                    <a:pt x="1138769" y="1034073"/>
                  </a:lnTo>
                  <a:lnTo>
                    <a:pt x="1140583" y="1035576"/>
                  </a:lnTo>
                  <a:lnTo>
                    <a:pt x="1142904" y="1036721"/>
                  </a:lnTo>
                  <a:lnTo>
                    <a:pt x="1145919" y="1041867"/>
                  </a:lnTo>
                  <a:lnTo>
                    <a:pt x="1145681" y="1045516"/>
                  </a:lnTo>
                  <a:lnTo>
                    <a:pt x="1142345" y="1050655"/>
                  </a:lnTo>
                  <a:lnTo>
                    <a:pt x="1139373" y="1051792"/>
                  </a:lnTo>
                  <a:close/>
                </a:path>
                <a:path w="2224405" h="1250315">
                  <a:moveTo>
                    <a:pt x="1361842" y="1051178"/>
                  </a:moveTo>
                  <a:lnTo>
                    <a:pt x="1353697" y="1051104"/>
                  </a:lnTo>
                  <a:lnTo>
                    <a:pt x="1350174" y="1045943"/>
                  </a:lnTo>
                  <a:lnTo>
                    <a:pt x="1352003" y="1037768"/>
                  </a:lnTo>
                  <a:lnTo>
                    <a:pt x="1356333" y="1034454"/>
                  </a:lnTo>
                  <a:lnTo>
                    <a:pt x="1363148" y="1035374"/>
                  </a:lnTo>
                  <a:lnTo>
                    <a:pt x="1367641" y="1040266"/>
                  </a:lnTo>
                  <a:lnTo>
                    <a:pt x="1365880" y="1047461"/>
                  </a:lnTo>
                  <a:lnTo>
                    <a:pt x="1361842" y="1051178"/>
                  </a:lnTo>
                  <a:close/>
                </a:path>
                <a:path w="2224405" h="1250315">
                  <a:moveTo>
                    <a:pt x="1405883" y="1051522"/>
                  </a:moveTo>
                  <a:lnTo>
                    <a:pt x="1397134" y="1050849"/>
                  </a:lnTo>
                  <a:lnTo>
                    <a:pt x="1393253" y="1045097"/>
                  </a:lnTo>
                  <a:lnTo>
                    <a:pt x="1394954" y="1040340"/>
                  </a:lnTo>
                  <a:lnTo>
                    <a:pt x="1395186" y="1039795"/>
                  </a:lnTo>
                  <a:lnTo>
                    <a:pt x="1397686" y="1035509"/>
                  </a:lnTo>
                  <a:lnTo>
                    <a:pt x="1401270" y="1033729"/>
                  </a:lnTo>
                  <a:lnTo>
                    <a:pt x="1407726" y="1036601"/>
                  </a:lnTo>
                  <a:lnTo>
                    <a:pt x="1409399" y="1039279"/>
                  </a:lnTo>
                  <a:lnTo>
                    <a:pt x="1409227" y="1048074"/>
                  </a:lnTo>
                  <a:lnTo>
                    <a:pt x="1405883" y="1051522"/>
                  </a:lnTo>
                  <a:close/>
                </a:path>
                <a:path w="2224405" h="1250315">
                  <a:moveTo>
                    <a:pt x="1625611" y="1052001"/>
                  </a:moveTo>
                  <a:lnTo>
                    <a:pt x="1617020" y="1051313"/>
                  </a:lnTo>
                  <a:lnTo>
                    <a:pt x="1614086" y="1048261"/>
                  </a:lnTo>
                  <a:lnTo>
                    <a:pt x="1614213" y="1039346"/>
                  </a:lnTo>
                  <a:lnTo>
                    <a:pt x="1617803" y="1035718"/>
                  </a:lnTo>
                  <a:lnTo>
                    <a:pt x="1627291" y="1035330"/>
                  </a:lnTo>
                  <a:lnTo>
                    <a:pt x="1629844" y="1039039"/>
                  </a:lnTo>
                  <a:lnTo>
                    <a:pt x="1628993" y="1049181"/>
                  </a:lnTo>
                  <a:lnTo>
                    <a:pt x="1625611" y="1052001"/>
                  </a:lnTo>
                  <a:close/>
                </a:path>
                <a:path w="2224405" h="1250315">
                  <a:moveTo>
                    <a:pt x="1670511" y="1051739"/>
                  </a:moveTo>
                  <a:lnTo>
                    <a:pt x="1662285" y="1051268"/>
                  </a:lnTo>
                  <a:lnTo>
                    <a:pt x="1658239" y="1047192"/>
                  </a:lnTo>
                  <a:lnTo>
                    <a:pt x="1657985" y="1039092"/>
                  </a:lnTo>
                  <a:lnTo>
                    <a:pt x="1663525" y="1034140"/>
                  </a:lnTo>
                  <a:lnTo>
                    <a:pt x="1670750" y="1034844"/>
                  </a:lnTo>
                  <a:lnTo>
                    <a:pt x="1674803" y="1038957"/>
                  </a:lnTo>
                  <a:lnTo>
                    <a:pt x="1675423" y="1046324"/>
                  </a:lnTo>
                  <a:lnTo>
                    <a:pt x="1670511" y="1051739"/>
                  </a:lnTo>
                  <a:close/>
                </a:path>
                <a:path w="2224405" h="1250315">
                  <a:moveTo>
                    <a:pt x="1122668" y="1062272"/>
                  </a:moveTo>
                  <a:lnTo>
                    <a:pt x="1110289" y="1059565"/>
                  </a:lnTo>
                  <a:lnTo>
                    <a:pt x="1111990" y="1057745"/>
                  </a:lnTo>
                  <a:lnTo>
                    <a:pt x="1114275" y="1056435"/>
                  </a:lnTo>
                  <a:lnTo>
                    <a:pt x="1119283" y="1056921"/>
                  </a:lnTo>
                  <a:lnTo>
                    <a:pt x="1121710" y="1059164"/>
                  </a:lnTo>
                  <a:lnTo>
                    <a:pt x="1122668" y="1062272"/>
                  </a:lnTo>
                  <a:close/>
                </a:path>
                <a:path w="2224405" h="1250315">
                  <a:moveTo>
                    <a:pt x="1164913" y="1071511"/>
                  </a:moveTo>
                  <a:lnTo>
                    <a:pt x="1152740" y="1068849"/>
                  </a:lnTo>
                  <a:lnTo>
                    <a:pt x="1150999" y="1065115"/>
                  </a:lnTo>
                  <a:lnTo>
                    <a:pt x="1151807" y="1060804"/>
                  </a:lnTo>
                  <a:lnTo>
                    <a:pt x="1156624" y="1057318"/>
                  </a:lnTo>
                  <a:lnTo>
                    <a:pt x="1158483" y="1056952"/>
                  </a:lnTo>
                  <a:lnTo>
                    <a:pt x="1159603" y="1056512"/>
                  </a:lnTo>
                  <a:lnTo>
                    <a:pt x="1162991" y="1056952"/>
                  </a:lnTo>
                  <a:lnTo>
                    <a:pt x="1166171" y="1059638"/>
                  </a:lnTo>
                  <a:lnTo>
                    <a:pt x="1166985" y="1062786"/>
                  </a:lnTo>
                  <a:lnTo>
                    <a:pt x="1167000" y="1063408"/>
                  </a:lnTo>
                  <a:lnTo>
                    <a:pt x="1167365" y="1067283"/>
                  </a:lnTo>
                  <a:lnTo>
                    <a:pt x="1166575" y="1069853"/>
                  </a:lnTo>
                  <a:lnTo>
                    <a:pt x="1164913" y="1071511"/>
                  </a:lnTo>
                  <a:close/>
                </a:path>
                <a:path w="2224405" h="1250315">
                  <a:moveTo>
                    <a:pt x="1204816" y="1073998"/>
                  </a:moveTo>
                  <a:lnTo>
                    <a:pt x="1201591" y="1073609"/>
                  </a:lnTo>
                  <a:lnTo>
                    <a:pt x="1197202" y="1069728"/>
                  </a:lnTo>
                  <a:lnTo>
                    <a:pt x="1195873" y="1067752"/>
                  </a:lnTo>
                  <a:lnTo>
                    <a:pt x="1195657" y="1061425"/>
                  </a:lnTo>
                  <a:lnTo>
                    <a:pt x="1200001" y="1057566"/>
                  </a:lnTo>
                  <a:lnTo>
                    <a:pt x="1207898" y="1057252"/>
                  </a:lnTo>
                  <a:lnTo>
                    <a:pt x="1212071" y="1060349"/>
                  </a:lnTo>
                  <a:lnTo>
                    <a:pt x="1213213" y="1066280"/>
                  </a:lnTo>
                  <a:lnTo>
                    <a:pt x="1210780" y="1070475"/>
                  </a:lnTo>
                  <a:lnTo>
                    <a:pt x="1204816" y="1073998"/>
                  </a:lnTo>
                  <a:close/>
                </a:path>
                <a:path w="2224405" h="1250315">
                  <a:moveTo>
                    <a:pt x="1779584" y="279593"/>
                  </a:moveTo>
                  <a:lnTo>
                    <a:pt x="1775419" y="279220"/>
                  </a:lnTo>
                  <a:lnTo>
                    <a:pt x="1774336" y="278763"/>
                  </a:lnTo>
                  <a:lnTo>
                    <a:pt x="1772992" y="278576"/>
                  </a:lnTo>
                  <a:lnTo>
                    <a:pt x="1769492" y="275047"/>
                  </a:lnTo>
                  <a:lnTo>
                    <a:pt x="1768604" y="271643"/>
                  </a:lnTo>
                  <a:lnTo>
                    <a:pt x="1770098" y="267272"/>
                  </a:lnTo>
                  <a:lnTo>
                    <a:pt x="1770775" y="266259"/>
                  </a:lnTo>
                  <a:lnTo>
                    <a:pt x="1784227" y="268726"/>
                  </a:lnTo>
                  <a:lnTo>
                    <a:pt x="1784652" y="269952"/>
                  </a:lnTo>
                  <a:lnTo>
                    <a:pt x="1784873" y="271169"/>
                  </a:lnTo>
                  <a:lnTo>
                    <a:pt x="1783189" y="276826"/>
                  </a:lnTo>
                  <a:lnTo>
                    <a:pt x="1779584" y="279593"/>
                  </a:lnTo>
                  <a:close/>
                </a:path>
                <a:path w="2224405" h="1250315">
                  <a:moveTo>
                    <a:pt x="587536" y="279937"/>
                  </a:moveTo>
                  <a:lnTo>
                    <a:pt x="581281" y="276138"/>
                  </a:lnTo>
                  <a:lnTo>
                    <a:pt x="579437" y="273932"/>
                  </a:lnTo>
                  <a:lnTo>
                    <a:pt x="580094" y="266961"/>
                  </a:lnTo>
                  <a:lnTo>
                    <a:pt x="583244" y="264395"/>
                  </a:lnTo>
                  <a:lnTo>
                    <a:pt x="587753" y="264231"/>
                  </a:lnTo>
                  <a:lnTo>
                    <a:pt x="591276" y="263954"/>
                  </a:lnTo>
                  <a:lnTo>
                    <a:pt x="594165" y="265562"/>
                  </a:lnTo>
                  <a:lnTo>
                    <a:pt x="597337" y="272115"/>
                  </a:lnTo>
                  <a:lnTo>
                    <a:pt x="596650" y="275353"/>
                  </a:lnTo>
                  <a:lnTo>
                    <a:pt x="590850" y="279339"/>
                  </a:lnTo>
                  <a:lnTo>
                    <a:pt x="587536" y="279937"/>
                  </a:lnTo>
                  <a:close/>
                </a:path>
                <a:path w="2224405" h="1250315">
                  <a:moveTo>
                    <a:pt x="213201" y="301112"/>
                  </a:moveTo>
                  <a:lnTo>
                    <a:pt x="209938" y="300237"/>
                  </a:lnTo>
                  <a:lnTo>
                    <a:pt x="204796" y="294732"/>
                  </a:lnTo>
                  <a:lnTo>
                    <a:pt x="204564" y="291157"/>
                  </a:lnTo>
                  <a:lnTo>
                    <a:pt x="211298" y="282825"/>
                  </a:lnTo>
                  <a:lnTo>
                    <a:pt x="215813" y="282900"/>
                  </a:lnTo>
                  <a:lnTo>
                    <a:pt x="221218" y="289286"/>
                  </a:lnTo>
                  <a:lnTo>
                    <a:pt x="221591" y="290499"/>
                  </a:lnTo>
                  <a:lnTo>
                    <a:pt x="222135" y="291561"/>
                  </a:lnTo>
                  <a:lnTo>
                    <a:pt x="221814" y="292668"/>
                  </a:lnTo>
                  <a:lnTo>
                    <a:pt x="221800" y="294043"/>
                  </a:lnTo>
                  <a:lnTo>
                    <a:pt x="219523" y="296557"/>
                  </a:lnTo>
                  <a:lnTo>
                    <a:pt x="217769" y="298262"/>
                  </a:lnTo>
                  <a:lnTo>
                    <a:pt x="213201" y="301112"/>
                  </a:lnTo>
                  <a:close/>
                </a:path>
                <a:path w="2224405" h="1250315">
                  <a:moveTo>
                    <a:pt x="606645" y="301336"/>
                  </a:moveTo>
                  <a:lnTo>
                    <a:pt x="602637" y="298015"/>
                  </a:lnTo>
                  <a:lnTo>
                    <a:pt x="601301" y="290214"/>
                  </a:lnTo>
                  <a:lnTo>
                    <a:pt x="604660" y="286116"/>
                  </a:lnTo>
                  <a:lnTo>
                    <a:pt x="612707" y="284298"/>
                  </a:lnTo>
                  <a:lnTo>
                    <a:pt x="617499" y="288285"/>
                  </a:lnTo>
                  <a:lnTo>
                    <a:pt x="617783" y="296512"/>
                  </a:lnTo>
                  <a:lnTo>
                    <a:pt x="614364" y="300836"/>
                  </a:lnTo>
                  <a:lnTo>
                    <a:pt x="606645" y="301336"/>
                  </a:lnTo>
                  <a:close/>
                </a:path>
                <a:path w="2224405" h="1250315">
                  <a:moveTo>
                    <a:pt x="1273804" y="301732"/>
                  </a:moveTo>
                  <a:lnTo>
                    <a:pt x="1266063" y="301314"/>
                  </a:lnTo>
                  <a:lnTo>
                    <a:pt x="1262286" y="296961"/>
                  </a:lnTo>
                  <a:lnTo>
                    <a:pt x="1262263" y="289047"/>
                  </a:lnTo>
                  <a:lnTo>
                    <a:pt x="1266959" y="284769"/>
                  </a:lnTo>
                  <a:lnTo>
                    <a:pt x="1274648" y="285128"/>
                  </a:lnTo>
                  <a:lnTo>
                    <a:pt x="1278984" y="290154"/>
                  </a:lnTo>
                  <a:lnTo>
                    <a:pt x="1277707" y="298172"/>
                  </a:lnTo>
                  <a:lnTo>
                    <a:pt x="1273804" y="301732"/>
                  </a:lnTo>
                  <a:close/>
                </a:path>
                <a:path w="2224405" h="1250315">
                  <a:moveTo>
                    <a:pt x="1399381" y="301658"/>
                  </a:moveTo>
                  <a:lnTo>
                    <a:pt x="1395634" y="298359"/>
                  </a:lnTo>
                  <a:lnTo>
                    <a:pt x="1394701" y="289661"/>
                  </a:lnTo>
                  <a:lnTo>
                    <a:pt x="1397754" y="285607"/>
                  </a:lnTo>
                  <a:lnTo>
                    <a:pt x="1405442" y="284530"/>
                  </a:lnTo>
                  <a:lnTo>
                    <a:pt x="1410294" y="288659"/>
                  </a:lnTo>
                  <a:lnTo>
                    <a:pt x="1410809" y="296212"/>
                  </a:lnTo>
                  <a:lnTo>
                    <a:pt x="1407002" y="301090"/>
                  </a:lnTo>
                  <a:lnTo>
                    <a:pt x="1399381" y="301658"/>
                  </a:lnTo>
                  <a:close/>
                </a:path>
                <a:path w="2224405" h="1250315">
                  <a:moveTo>
                    <a:pt x="1578569" y="301539"/>
                  </a:moveTo>
                  <a:lnTo>
                    <a:pt x="1573732" y="301096"/>
                  </a:lnTo>
                  <a:lnTo>
                    <a:pt x="1570896" y="298591"/>
                  </a:lnTo>
                  <a:lnTo>
                    <a:pt x="1569425" y="290289"/>
                  </a:lnTo>
                  <a:lnTo>
                    <a:pt x="1571941" y="285951"/>
                  </a:lnTo>
                  <a:lnTo>
                    <a:pt x="1577300" y="284455"/>
                  </a:lnTo>
                  <a:lnTo>
                    <a:pt x="1578674" y="284499"/>
                  </a:lnTo>
                  <a:lnTo>
                    <a:pt x="1585728" y="286924"/>
                  </a:lnTo>
                  <a:lnTo>
                    <a:pt x="1587565" y="295779"/>
                  </a:lnTo>
                  <a:lnTo>
                    <a:pt x="1581487" y="300865"/>
                  </a:lnTo>
                  <a:lnTo>
                    <a:pt x="1579547" y="301150"/>
                  </a:lnTo>
                  <a:lnTo>
                    <a:pt x="1578569" y="301539"/>
                  </a:lnTo>
                  <a:close/>
                </a:path>
                <a:path w="2224405" h="1250315">
                  <a:moveTo>
                    <a:pt x="520944" y="302473"/>
                  </a:moveTo>
                  <a:lnTo>
                    <a:pt x="514077" y="299205"/>
                  </a:lnTo>
                  <a:lnTo>
                    <a:pt x="512196" y="293655"/>
                  </a:lnTo>
                  <a:lnTo>
                    <a:pt x="515816" y="287155"/>
                  </a:lnTo>
                  <a:lnTo>
                    <a:pt x="518593" y="286175"/>
                  </a:lnTo>
                  <a:lnTo>
                    <a:pt x="522534" y="286422"/>
                  </a:lnTo>
                  <a:lnTo>
                    <a:pt x="523557" y="286744"/>
                  </a:lnTo>
                  <a:lnTo>
                    <a:pt x="525356" y="287103"/>
                  </a:lnTo>
                  <a:lnTo>
                    <a:pt x="529380" y="289063"/>
                  </a:lnTo>
                  <a:lnTo>
                    <a:pt x="530469" y="293101"/>
                  </a:lnTo>
                  <a:lnTo>
                    <a:pt x="528126" y="297843"/>
                  </a:lnTo>
                  <a:lnTo>
                    <a:pt x="525244" y="301575"/>
                  </a:lnTo>
                  <a:lnTo>
                    <a:pt x="520944" y="302473"/>
                  </a:lnTo>
                  <a:close/>
                </a:path>
                <a:path w="2224405" h="1250315">
                  <a:moveTo>
                    <a:pt x="831980" y="257701"/>
                  </a:moveTo>
                  <a:lnTo>
                    <a:pt x="824082" y="255532"/>
                  </a:lnTo>
                  <a:lnTo>
                    <a:pt x="820992" y="251635"/>
                  </a:lnTo>
                  <a:lnTo>
                    <a:pt x="822619" y="243708"/>
                  </a:lnTo>
                  <a:lnTo>
                    <a:pt x="826934" y="239975"/>
                  </a:lnTo>
                  <a:lnTo>
                    <a:pt x="834772" y="241134"/>
                  </a:lnTo>
                  <a:lnTo>
                    <a:pt x="837878" y="246453"/>
                  </a:lnTo>
                  <a:lnTo>
                    <a:pt x="836049" y="255001"/>
                  </a:lnTo>
                  <a:lnTo>
                    <a:pt x="831980" y="257701"/>
                  </a:lnTo>
                  <a:close/>
                </a:path>
                <a:path w="2224405" h="1250315">
                  <a:moveTo>
                    <a:pt x="1355869" y="257820"/>
                  </a:moveTo>
                  <a:lnTo>
                    <a:pt x="1353593" y="255959"/>
                  </a:lnTo>
                  <a:lnTo>
                    <a:pt x="1349547" y="251172"/>
                  </a:lnTo>
                  <a:lnTo>
                    <a:pt x="1349478" y="247746"/>
                  </a:lnTo>
                  <a:lnTo>
                    <a:pt x="1352623" y="242600"/>
                  </a:lnTo>
                  <a:lnTo>
                    <a:pt x="1355370" y="241418"/>
                  </a:lnTo>
                  <a:lnTo>
                    <a:pt x="1360953" y="240379"/>
                  </a:lnTo>
                  <a:lnTo>
                    <a:pt x="1365343" y="243655"/>
                  </a:lnTo>
                  <a:lnTo>
                    <a:pt x="1366820" y="247132"/>
                  </a:lnTo>
                  <a:lnTo>
                    <a:pt x="1366888" y="247889"/>
                  </a:lnTo>
                  <a:lnTo>
                    <a:pt x="1366984" y="248330"/>
                  </a:lnTo>
                  <a:lnTo>
                    <a:pt x="1366701" y="252054"/>
                  </a:lnTo>
                  <a:lnTo>
                    <a:pt x="1363029" y="256198"/>
                  </a:lnTo>
                  <a:lnTo>
                    <a:pt x="1355869" y="257820"/>
                  </a:lnTo>
                  <a:close/>
                </a:path>
                <a:path w="2224405" h="1250315">
                  <a:moveTo>
                    <a:pt x="1621155" y="257814"/>
                  </a:moveTo>
                  <a:lnTo>
                    <a:pt x="1618072" y="256960"/>
                  </a:lnTo>
                  <a:lnTo>
                    <a:pt x="1613698" y="251822"/>
                  </a:lnTo>
                  <a:lnTo>
                    <a:pt x="1613451" y="247537"/>
                  </a:lnTo>
                  <a:lnTo>
                    <a:pt x="1617468" y="242017"/>
                  </a:lnTo>
                  <a:lnTo>
                    <a:pt x="1619886" y="240147"/>
                  </a:lnTo>
                  <a:lnTo>
                    <a:pt x="1626388" y="240850"/>
                  </a:lnTo>
                  <a:lnTo>
                    <a:pt x="1629202" y="244650"/>
                  </a:lnTo>
                  <a:lnTo>
                    <a:pt x="1629665" y="252533"/>
                  </a:lnTo>
                  <a:lnTo>
                    <a:pt x="1627694" y="255764"/>
                  </a:lnTo>
                  <a:lnTo>
                    <a:pt x="1621155" y="257814"/>
                  </a:lnTo>
                  <a:close/>
                </a:path>
                <a:path w="2224405" h="1250315">
                  <a:moveTo>
                    <a:pt x="1670205" y="257466"/>
                  </a:moveTo>
                  <a:lnTo>
                    <a:pt x="1662166" y="256564"/>
                  </a:lnTo>
                  <a:lnTo>
                    <a:pt x="1658359" y="252398"/>
                  </a:lnTo>
                  <a:lnTo>
                    <a:pt x="1658506" y="247678"/>
                  </a:lnTo>
                  <a:lnTo>
                    <a:pt x="1658830" y="246733"/>
                  </a:lnTo>
                  <a:lnTo>
                    <a:pt x="1659345" y="245821"/>
                  </a:lnTo>
                  <a:lnTo>
                    <a:pt x="1674209" y="248547"/>
                  </a:lnTo>
                  <a:lnTo>
                    <a:pt x="1674183" y="253062"/>
                  </a:lnTo>
                  <a:lnTo>
                    <a:pt x="1670205" y="257466"/>
                  </a:lnTo>
                  <a:close/>
                </a:path>
                <a:path w="2224405" h="1250315">
                  <a:moveTo>
                    <a:pt x="657876" y="256534"/>
                  </a:moveTo>
                  <a:lnTo>
                    <a:pt x="649605" y="256018"/>
                  </a:lnTo>
                  <a:lnTo>
                    <a:pt x="646425" y="253042"/>
                  </a:lnTo>
                  <a:lnTo>
                    <a:pt x="646335" y="248449"/>
                  </a:lnTo>
                  <a:lnTo>
                    <a:pt x="646701" y="247283"/>
                  </a:lnTo>
                  <a:lnTo>
                    <a:pt x="647179" y="245644"/>
                  </a:lnTo>
                  <a:lnTo>
                    <a:pt x="647597" y="245151"/>
                  </a:lnTo>
                  <a:lnTo>
                    <a:pt x="652023" y="240716"/>
                  </a:lnTo>
                  <a:lnTo>
                    <a:pt x="658719" y="241523"/>
                  </a:lnTo>
                  <a:lnTo>
                    <a:pt x="661977" y="247283"/>
                  </a:lnTo>
                  <a:lnTo>
                    <a:pt x="662108" y="248644"/>
                  </a:lnTo>
                  <a:lnTo>
                    <a:pt x="662392" y="249751"/>
                  </a:lnTo>
                  <a:lnTo>
                    <a:pt x="662018" y="253580"/>
                  </a:lnTo>
                  <a:lnTo>
                    <a:pt x="657876" y="256534"/>
                  </a:lnTo>
                  <a:close/>
                </a:path>
                <a:path w="2224405" h="1250315">
                  <a:moveTo>
                    <a:pt x="966299" y="257649"/>
                  </a:moveTo>
                  <a:lnTo>
                    <a:pt x="961386" y="257439"/>
                  </a:lnTo>
                  <a:lnTo>
                    <a:pt x="958409" y="257185"/>
                  </a:lnTo>
                  <a:lnTo>
                    <a:pt x="955945" y="255734"/>
                  </a:lnTo>
                  <a:lnTo>
                    <a:pt x="953437" y="250199"/>
                  </a:lnTo>
                  <a:lnTo>
                    <a:pt x="953676" y="247732"/>
                  </a:lnTo>
                  <a:lnTo>
                    <a:pt x="958580" y="240117"/>
                  </a:lnTo>
                  <a:lnTo>
                    <a:pt x="968755" y="241471"/>
                  </a:lnTo>
                  <a:lnTo>
                    <a:pt x="971001" y="249115"/>
                  </a:lnTo>
                  <a:lnTo>
                    <a:pt x="969703" y="255031"/>
                  </a:lnTo>
                  <a:lnTo>
                    <a:pt x="966299" y="257649"/>
                  </a:lnTo>
                  <a:close/>
                </a:path>
                <a:path w="2224405" h="1250315">
                  <a:moveTo>
                    <a:pt x="1142710" y="257537"/>
                  </a:moveTo>
                  <a:lnTo>
                    <a:pt x="1134439" y="257425"/>
                  </a:lnTo>
                  <a:lnTo>
                    <a:pt x="1130834" y="253842"/>
                  </a:lnTo>
                  <a:lnTo>
                    <a:pt x="1130237" y="248098"/>
                  </a:lnTo>
                  <a:lnTo>
                    <a:pt x="1130550" y="246774"/>
                  </a:lnTo>
                  <a:lnTo>
                    <a:pt x="1134006" y="240476"/>
                  </a:lnTo>
                  <a:lnTo>
                    <a:pt x="1144383" y="241119"/>
                  </a:lnTo>
                  <a:lnTo>
                    <a:pt x="1146629" y="247417"/>
                  </a:lnTo>
                  <a:lnTo>
                    <a:pt x="1146748" y="248606"/>
                  </a:lnTo>
                  <a:lnTo>
                    <a:pt x="1146987" y="249751"/>
                  </a:lnTo>
                  <a:lnTo>
                    <a:pt x="1146211" y="254373"/>
                  </a:lnTo>
                  <a:lnTo>
                    <a:pt x="1142710" y="257537"/>
                  </a:lnTo>
                  <a:close/>
                </a:path>
                <a:path w="2224405" h="1250315">
                  <a:moveTo>
                    <a:pt x="1271915" y="258412"/>
                  </a:moveTo>
                  <a:lnTo>
                    <a:pt x="1264913" y="255988"/>
                  </a:lnTo>
                  <a:lnTo>
                    <a:pt x="1262256" y="251486"/>
                  </a:lnTo>
                  <a:lnTo>
                    <a:pt x="1263115" y="244321"/>
                  </a:lnTo>
                  <a:lnTo>
                    <a:pt x="1267354" y="241793"/>
                  </a:lnTo>
                  <a:lnTo>
                    <a:pt x="1275857" y="242780"/>
                  </a:lnTo>
                  <a:lnTo>
                    <a:pt x="1279297" y="246886"/>
                  </a:lnTo>
                  <a:lnTo>
                    <a:pt x="1277954" y="254493"/>
                  </a:lnTo>
                  <a:lnTo>
                    <a:pt x="1271915" y="258412"/>
                  </a:lnTo>
                  <a:close/>
                </a:path>
                <a:path w="2224405" h="1250315">
                  <a:moveTo>
                    <a:pt x="1315591" y="259459"/>
                  </a:moveTo>
                  <a:lnTo>
                    <a:pt x="1307059" y="254926"/>
                  </a:lnTo>
                  <a:lnTo>
                    <a:pt x="1305454" y="251710"/>
                  </a:lnTo>
                  <a:lnTo>
                    <a:pt x="1306141" y="245817"/>
                  </a:lnTo>
                  <a:lnTo>
                    <a:pt x="1308716" y="242645"/>
                  </a:lnTo>
                  <a:lnTo>
                    <a:pt x="1313799" y="242256"/>
                  </a:lnTo>
                  <a:lnTo>
                    <a:pt x="1316241" y="242548"/>
                  </a:lnTo>
                  <a:lnTo>
                    <a:pt x="1320480" y="243468"/>
                  </a:lnTo>
                  <a:lnTo>
                    <a:pt x="1322540" y="246789"/>
                  </a:lnTo>
                  <a:lnTo>
                    <a:pt x="1322137" y="255548"/>
                  </a:lnTo>
                  <a:lnTo>
                    <a:pt x="1315591" y="259459"/>
                  </a:lnTo>
                  <a:close/>
                </a:path>
                <a:path w="2224405" h="1250315">
                  <a:moveTo>
                    <a:pt x="365323" y="279706"/>
                  </a:moveTo>
                  <a:lnTo>
                    <a:pt x="360545" y="276586"/>
                  </a:lnTo>
                  <a:lnTo>
                    <a:pt x="358850" y="269676"/>
                  </a:lnTo>
                  <a:lnTo>
                    <a:pt x="360806" y="266220"/>
                  </a:lnTo>
                  <a:lnTo>
                    <a:pt x="366853" y="262638"/>
                  </a:lnTo>
                  <a:lnTo>
                    <a:pt x="369092" y="262571"/>
                  </a:lnTo>
                  <a:lnTo>
                    <a:pt x="375086" y="266520"/>
                  </a:lnTo>
                  <a:lnTo>
                    <a:pt x="376691" y="269930"/>
                  </a:lnTo>
                  <a:lnTo>
                    <a:pt x="374220" y="275883"/>
                  </a:lnTo>
                  <a:lnTo>
                    <a:pt x="372929" y="278696"/>
                  </a:lnTo>
                  <a:lnTo>
                    <a:pt x="365323" y="279706"/>
                  </a:lnTo>
                  <a:close/>
                </a:path>
                <a:path w="2224405" h="1250315">
                  <a:moveTo>
                    <a:pt x="939411" y="279182"/>
                  </a:moveTo>
                  <a:lnTo>
                    <a:pt x="937127" y="278755"/>
                  </a:lnTo>
                  <a:lnTo>
                    <a:pt x="933171" y="274762"/>
                  </a:lnTo>
                  <a:lnTo>
                    <a:pt x="931700" y="272226"/>
                  </a:lnTo>
                  <a:lnTo>
                    <a:pt x="933230" y="266557"/>
                  </a:lnTo>
                  <a:lnTo>
                    <a:pt x="934686" y="264694"/>
                  </a:lnTo>
                  <a:lnTo>
                    <a:pt x="937784" y="262952"/>
                  </a:lnTo>
                  <a:lnTo>
                    <a:pt x="939016" y="262869"/>
                  </a:lnTo>
                  <a:lnTo>
                    <a:pt x="940136" y="262571"/>
                  </a:lnTo>
                  <a:lnTo>
                    <a:pt x="943457" y="263050"/>
                  </a:lnTo>
                  <a:lnTo>
                    <a:pt x="946286" y="266205"/>
                  </a:lnTo>
                  <a:lnTo>
                    <a:pt x="947197" y="273819"/>
                  </a:lnTo>
                  <a:lnTo>
                    <a:pt x="945173" y="277380"/>
                  </a:lnTo>
                  <a:lnTo>
                    <a:pt x="939411" y="279182"/>
                  </a:lnTo>
                  <a:close/>
                </a:path>
                <a:path w="2224405" h="1250315">
                  <a:moveTo>
                    <a:pt x="1159960" y="279130"/>
                  </a:moveTo>
                  <a:lnTo>
                    <a:pt x="1155900" y="277881"/>
                  </a:lnTo>
                  <a:lnTo>
                    <a:pt x="1151354" y="272107"/>
                  </a:lnTo>
                  <a:lnTo>
                    <a:pt x="1151862" y="268053"/>
                  </a:lnTo>
                  <a:lnTo>
                    <a:pt x="1158199" y="262601"/>
                  </a:lnTo>
                  <a:lnTo>
                    <a:pt x="1161163" y="262241"/>
                  </a:lnTo>
                  <a:lnTo>
                    <a:pt x="1167022" y="265936"/>
                  </a:lnTo>
                  <a:lnTo>
                    <a:pt x="1168515" y="267791"/>
                  </a:lnTo>
                  <a:lnTo>
                    <a:pt x="1169180" y="272548"/>
                  </a:lnTo>
                  <a:lnTo>
                    <a:pt x="1166276" y="276811"/>
                  </a:lnTo>
                  <a:lnTo>
                    <a:pt x="1159960" y="279130"/>
                  </a:lnTo>
                  <a:close/>
                </a:path>
                <a:path w="2224405" h="1250315">
                  <a:moveTo>
                    <a:pt x="1510679" y="279257"/>
                  </a:moveTo>
                  <a:lnTo>
                    <a:pt x="1508126" y="277941"/>
                  </a:lnTo>
                  <a:lnTo>
                    <a:pt x="1503908" y="273797"/>
                  </a:lnTo>
                  <a:lnTo>
                    <a:pt x="1503490" y="270080"/>
                  </a:lnTo>
                  <a:lnTo>
                    <a:pt x="1506498" y="264964"/>
                  </a:lnTo>
                  <a:lnTo>
                    <a:pt x="1508603" y="263027"/>
                  </a:lnTo>
                  <a:lnTo>
                    <a:pt x="1511724" y="262571"/>
                  </a:lnTo>
                  <a:lnTo>
                    <a:pt x="1512888" y="262884"/>
                  </a:lnTo>
                  <a:lnTo>
                    <a:pt x="1514053" y="263027"/>
                  </a:lnTo>
                  <a:lnTo>
                    <a:pt x="1518898" y="265286"/>
                  </a:lnTo>
                  <a:lnTo>
                    <a:pt x="1519606" y="268651"/>
                  </a:lnTo>
                  <a:lnTo>
                    <a:pt x="1519024" y="275585"/>
                  </a:lnTo>
                  <a:lnTo>
                    <a:pt x="1516837" y="278008"/>
                  </a:lnTo>
                  <a:lnTo>
                    <a:pt x="1510679" y="279257"/>
                  </a:lnTo>
                  <a:close/>
                </a:path>
                <a:path w="2224405" h="1250315">
                  <a:moveTo>
                    <a:pt x="1603717" y="279623"/>
                  </a:moveTo>
                  <a:lnTo>
                    <a:pt x="1594887" y="278920"/>
                  </a:lnTo>
                  <a:lnTo>
                    <a:pt x="1591595" y="274799"/>
                  </a:lnTo>
                  <a:lnTo>
                    <a:pt x="1592729" y="266190"/>
                  </a:lnTo>
                  <a:lnTo>
                    <a:pt x="1597022" y="262181"/>
                  </a:lnTo>
                  <a:lnTo>
                    <a:pt x="1604673" y="262996"/>
                  </a:lnTo>
                  <a:lnTo>
                    <a:pt x="1607630" y="266968"/>
                  </a:lnTo>
                  <a:lnTo>
                    <a:pt x="1607196" y="276407"/>
                  </a:lnTo>
                  <a:lnTo>
                    <a:pt x="1603717" y="279623"/>
                  </a:lnTo>
                  <a:close/>
                </a:path>
                <a:path w="2224405" h="1250315">
                  <a:moveTo>
                    <a:pt x="1688157" y="279085"/>
                  </a:moveTo>
                  <a:lnTo>
                    <a:pt x="1683955" y="277963"/>
                  </a:lnTo>
                  <a:lnTo>
                    <a:pt x="1680932" y="274224"/>
                  </a:lnTo>
                  <a:lnTo>
                    <a:pt x="1680476" y="272922"/>
                  </a:lnTo>
                  <a:lnTo>
                    <a:pt x="1680252" y="267358"/>
                  </a:lnTo>
                  <a:lnTo>
                    <a:pt x="1685306" y="262317"/>
                  </a:lnTo>
                  <a:lnTo>
                    <a:pt x="1692322" y="262526"/>
                  </a:lnTo>
                  <a:lnTo>
                    <a:pt x="1696466" y="266475"/>
                  </a:lnTo>
                  <a:lnTo>
                    <a:pt x="1697660" y="272339"/>
                  </a:lnTo>
                  <a:lnTo>
                    <a:pt x="1694592" y="276886"/>
                  </a:lnTo>
                  <a:lnTo>
                    <a:pt x="1688157" y="279085"/>
                  </a:lnTo>
                  <a:close/>
                </a:path>
                <a:path w="2224405" h="1250315">
                  <a:moveTo>
                    <a:pt x="1406555" y="345165"/>
                  </a:moveTo>
                  <a:lnTo>
                    <a:pt x="1397680" y="344664"/>
                  </a:lnTo>
                  <a:lnTo>
                    <a:pt x="1393894" y="340954"/>
                  </a:lnTo>
                  <a:lnTo>
                    <a:pt x="1393902" y="332840"/>
                  </a:lnTo>
                  <a:lnTo>
                    <a:pt x="1397440" y="328973"/>
                  </a:lnTo>
                  <a:lnTo>
                    <a:pt x="1404658" y="328479"/>
                  </a:lnTo>
                  <a:lnTo>
                    <a:pt x="1408585" y="331696"/>
                  </a:lnTo>
                  <a:lnTo>
                    <a:pt x="1409832" y="340529"/>
                  </a:lnTo>
                  <a:lnTo>
                    <a:pt x="1406555" y="345165"/>
                  </a:lnTo>
                  <a:close/>
                </a:path>
                <a:path w="2224405" h="1250315">
                  <a:moveTo>
                    <a:pt x="1488919" y="346026"/>
                  </a:moveTo>
                  <a:lnTo>
                    <a:pt x="1485627" y="344291"/>
                  </a:lnTo>
                  <a:lnTo>
                    <a:pt x="1483112" y="339990"/>
                  </a:lnTo>
                  <a:lnTo>
                    <a:pt x="1482642" y="338277"/>
                  </a:lnTo>
                  <a:lnTo>
                    <a:pt x="1482208" y="337200"/>
                  </a:lnTo>
                  <a:lnTo>
                    <a:pt x="1482223" y="332907"/>
                  </a:lnTo>
                  <a:lnTo>
                    <a:pt x="1486859" y="328449"/>
                  </a:lnTo>
                  <a:lnTo>
                    <a:pt x="1493808" y="329003"/>
                  </a:lnTo>
                  <a:lnTo>
                    <a:pt x="1496996" y="332219"/>
                  </a:lnTo>
                  <a:lnTo>
                    <a:pt x="1497205" y="336841"/>
                  </a:lnTo>
                  <a:lnTo>
                    <a:pt x="1497154" y="338277"/>
                  </a:lnTo>
                  <a:lnTo>
                    <a:pt x="1496242" y="342287"/>
                  </a:lnTo>
                  <a:lnTo>
                    <a:pt x="1494331" y="344456"/>
                  </a:lnTo>
                  <a:lnTo>
                    <a:pt x="1488919" y="346026"/>
                  </a:lnTo>
                  <a:close/>
                </a:path>
                <a:path w="2224405" h="1250315">
                  <a:moveTo>
                    <a:pt x="1706976" y="345375"/>
                  </a:moveTo>
                  <a:lnTo>
                    <a:pt x="1702967" y="341875"/>
                  </a:lnTo>
                  <a:lnTo>
                    <a:pt x="1702221" y="334006"/>
                  </a:lnTo>
                  <a:lnTo>
                    <a:pt x="1706184" y="329631"/>
                  </a:lnTo>
                  <a:lnTo>
                    <a:pt x="1713590" y="328673"/>
                  </a:lnTo>
                  <a:lnTo>
                    <a:pt x="1718598" y="333064"/>
                  </a:lnTo>
                  <a:lnTo>
                    <a:pt x="1719061" y="340304"/>
                  </a:lnTo>
                  <a:lnTo>
                    <a:pt x="1715045" y="344605"/>
                  </a:lnTo>
                  <a:lnTo>
                    <a:pt x="1706976" y="345375"/>
                  </a:lnTo>
                  <a:close/>
                </a:path>
                <a:path w="2224405" h="1250315">
                  <a:moveTo>
                    <a:pt x="2146500" y="344545"/>
                  </a:moveTo>
                  <a:lnTo>
                    <a:pt x="2142536" y="341389"/>
                  </a:lnTo>
                  <a:lnTo>
                    <a:pt x="2142413" y="336522"/>
                  </a:lnTo>
                  <a:lnTo>
                    <a:pt x="2142661" y="335505"/>
                  </a:lnTo>
                  <a:lnTo>
                    <a:pt x="2143078" y="334544"/>
                  </a:lnTo>
                  <a:lnTo>
                    <a:pt x="2158547" y="337381"/>
                  </a:lnTo>
                  <a:lnTo>
                    <a:pt x="2158215" y="341223"/>
                  </a:lnTo>
                  <a:lnTo>
                    <a:pt x="2155024" y="344530"/>
                  </a:lnTo>
                  <a:lnTo>
                    <a:pt x="2146500" y="344545"/>
                  </a:lnTo>
                  <a:close/>
                </a:path>
                <a:path w="2224405" h="1250315">
                  <a:moveTo>
                    <a:pt x="172638" y="345308"/>
                  </a:moveTo>
                  <a:lnTo>
                    <a:pt x="166644" y="345300"/>
                  </a:lnTo>
                  <a:lnTo>
                    <a:pt x="162764" y="342406"/>
                  </a:lnTo>
                  <a:lnTo>
                    <a:pt x="160612" y="336819"/>
                  </a:lnTo>
                  <a:lnTo>
                    <a:pt x="162076" y="332562"/>
                  </a:lnTo>
                  <a:lnTo>
                    <a:pt x="166016" y="330902"/>
                  </a:lnTo>
                  <a:lnTo>
                    <a:pt x="167786" y="330626"/>
                  </a:lnTo>
                  <a:lnTo>
                    <a:pt x="168817" y="330349"/>
                  </a:lnTo>
                  <a:lnTo>
                    <a:pt x="173414" y="330379"/>
                  </a:lnTo>
                  <a:lnTo>
                    <a:pt x="176647" y="332406"/>
                  </a:lnTo>
                  <a:lnTo>
                    <a:pt x="178122" y="336819"/>
                  </a:lnTo>
                  <a:lnTo>
                    <a:pt x="178199" y="338233"/>
                  </a:lnTo>
                  <a:lnTo>
                    <a:pt x="176751" y="342406"/>
                  </a:lnTo>
                  <a:lnTo>
                    <a:pt x="172638" y="345308"/>
                  </a:lnTo>
                  <a:close/>
                </a:path>
                <a:path w="2224405" h="1250315">
                  <a:moveTo>
                    <a:pt x="392336" y="345510"/>
                  </a:moveTo>
                  <a:lnTo>
                    <a:pt x="389753" y="345389"/>
                  </a:lnTo>
                  <a:lnTo>
                    <a:pt x="385992" y="345383"/>
                  </a:lnTo>
                  <a:lnTo>
                    <a:pt x="382319" y="342047"/>
                  </a:lnTo>
                  <a:lnTo>
                    <a:pt x="380961" y="335405"/>
                  </a:lnTo>
                  <a:lnTo>
                    <a:pt x="383775" y="331029"/>
                  </a:lnTo>
                  <a:lnTo>
                    <a:pt x="389515" y="330409"/>
                  </a:lnTo>
                  <a:lnTo>
                    <a:pt x="392023" y="330618"/>
                  </a:lnTo>
                  <a:lnTo>
                    <a:pt x="398473" y="332623"/>
                  </a:lnTo>
                  <a:lnTo>
                    <a:pt x="399771" y="338247"/>
                  </a:lnTo>
                  <a:lnTo>
                    <a:pt x="394703" y="343729"/>
                  </a:lnTo>
                  <a:lnTo>
                    <a:pt x="392336" y="345510"/>
                  </a:lnTo>
                  <a:close/>
                </a:path>
                <a:path w="2224405" h="1250315">
                  <a:moveTo>
                    <a:pt x="964433" y="345024"/>
                  </a:moveTo>
                  <a:lnTo>
                    <a:pt x="958147" y="344829"/>
                  </a:lnTo>
                  <a:lnTo>
                    <a:pt x="954967" y="341681"/>
                  </a:lnTo>
                  <a:lnTo>
                    <a:pt x="953609" y="334373"/>
                  </a:lnTo>
                  <a:lnTo>
                    <a:pt x="956639" y="330648"/>
                  </a:lnTo>
                  <a:lnTo>
                    <a:pt x="962984" y="330484"/>
                  </a:lnTo>
                  <a:lnTo>
                    <a:pt x="965530" y="330858"/>
                  </a:lnTo>
                  <a:lnTo>
                    <a:pt x="970919" y="333071"/>
                  </a:lnTo>
                  <a:lnTo>
                    <a:pt x="971726" y="338554"/>
                  </a:lnTo>
                  <a:lnTo>
                    <a:pt x="967172" y="343737"/>
                  </a:lnTo>
                  <a:lnTo>
                    <a:pt x="964433" y="345024"/>
                  </a:lnTo>
                  <a:close/>
                </a:path>
                <a:path w="2224405" h="1250315">
                  <a:moveTo>
                    <a:pt x="1931131" y="346295"/>
                  </a:moveTo>
                  <a:lnTo>
                    <a:pt x="1928137" y="345832"/>
                  </a:lnTo>
                  <a:lnTo>
                    <a:pt x="1922151" y="339937"/>
                  </a:lnTo>
                  <a:lnTo>
                    <a:pt x="1921800" y="334882"/>
                  </a:lnTo>
                  <a:lnTo>
                    <a:pt x="1928981" y="329212"/>
                  </a:lnTo>
                  <a:lnTo>
                    <a:pt x="1934841" y="329706"/>
                  </a:lnTo>
                  <a:lnTo>
                    <a:pt x="1938588" y="335083"/>
                  </a:lnTo>
                  <a:lnTo>
                    <a:pt x="1938939" y="336900"/>
                  </a:lnTo>
                  <a:lnTo>
                    <a:pt x="1939379" y="338023"/>
                  </a:lnTo>
                  <a:lnTo>
                    <a:pt x="1938610" y="341733"/>
                  </a:lnTo>
                  <a:lnTo>
                    <a:pt x="1937282" y="344485"/>
                  </a:lnTo>
                  <a:lnTo>
                    <a:pt x="1931131" y="346295"/>
                  </a:lnTo>
                  <a:close/>
                </a:path>
                <a:path w="2224405" h="1250315">
                  <a:moveTo>
                    <a:pt x="143324" y="366564"/>
                  </a:moveTo>
                  <a:lnTo>
                    <a:pt x="140025" y="363281"/>
                  </a:lnTo>
                  <a:lnTo>
                    <a:pt x="140518" y="356310"/>
                  </a:lnTo>
                  <a:lnTo>
                    <a:pt x="141406" y="354194"/>
                  </a:lnTo>
                  <a:lnTo>
                    <a:pt x="145915" y="349736"/>
                  </a:lnTo>
                  <a:lnTo>
                    <a:pt x="150124" y="349975"/>
                  </a:lnTo>
                  <a:lnTo>
                    <a:pt x="154603" y="355472"/>
                  </a:lnTo>
                  <a:lnTo>
                    <a:pt x="154730" y="358389"/>
                  </a:lnTo>
                  <a:lnTo>
                    <a:pt x="154037" y="364246"/>
                  </a:lnTo>
                  <a:lnTo>
                    <a:pt x="151155" y="366467"/>
                  </a:lnTo>
                  <a:lnTo>
                    <a:pt x="143324" y="366564"/>
                  </a:lnTo>
                  <a:close/>
                </a:path>
                <a:path w="2224405" h="1250315">
                  <a:moveTo>
                    <a:pt x="321998" y="367057"/>
                  </a:moveTo>
                  <a:lnTo>
                    <a:pt x="317168" y="364306"/>
                  </a:lnTo>
                  <a:lnTo>
                    <a:pt x="314689" y="357005"/>
                  </a:lnTo>
                  <a:lnTo>
                    <a:pt x="317914" y="352653"/>
                  </a:lnTo>
                  <a:lnTo>
                    <a:pt x="326125" y="350401"/>
                  </a:lnTo>
                  <a:lnTo>
                    <a:pt x="331156" y="354164"/>
                  </a:lnTo>
                  <a:lnTo>
                    <a:pt x="332418" y="361239"/>
                  </a:lnTo>
                  <a:lnTo>
                    <a:pt x="329178" y="365667"/>
                  </a:lnTo>
                  <a:lnTo>
                    <a:pt x="321998" y="367057"/>
                  </a:lnTo>
                  <a:close/>
                </a:path>
                <a:path w="2224405" h="1250315">
                  <a:moveTo>
                    <a:pt x="371869" y="366737"/>
                  </a:moveTo>
                  <a:lnTo>
                    <a:pt x="363053" y="366504"/>
                  </a:lnTo>
                  <a:lnTo>
                    <a:pt x="359127" y="363049"/>
                  </a:lnTo>
                  <a:lnTo>
                    <a:pt x="359396" y="354897"/>
                  </a:lnTo>
                  <a:lnTo>
                    <a:pt x="364830" y="350327"/>
                  </a:lnTo>
                  <a:lnTo>
                    <a:pt x="372033" y="351142"/>
                  </a:lnTo>
                  <a:lnTo>
                    <a:pt x="375511" y="355300"/>
                  </a:lnTo>
                  <a:lnTo>
                    <a:pt x="375847" y="362697"/>
                  </a:lnTo>
                  <a:lnTo>
                    <a:pt x="371869" y="366737"/>
                  </a:lnTo>
                  <a:close/>
                </a:path>
                <a:path w="2224405" h="1250315">
                  <a:moveTo>
                    <a:pt x="415888" y="366594"/>
                  </a:moveTo>
                  <a:lnTo>
                    <a:pt x="407475" y="366415"/>
                  </a:lnTo>
                  <a:lnTo>
                    <a:pt x="403086" y="362495"/>
                  </a:lnTo>
                  <a:lnTo>
                    <a:pt x="404273" y="354927"/>
                  </a:lnTo>
                  <a:lnTo>
                    <a:pt x="406624" y="352055"/>
                  </a:lnTo>
                  <a:lnTo>
                    <a:pt x="411610" y="350267"/>
                  </a:lnTo>
                  <a:lnTo>
                    <a:pt x="413850" y="350873"/>
                  </a:lnTo>
                  <a:lnTo>
                    <a:pt x="417940" y="353475"/>
                  </a:lnTo>
                  <a:lnTo>
                    <a:pt x="419008" y="356317"/>
                  </a:lnTo>
                  <a:lnTo>
                    <a:pt x="418694" y="358502"/>
                  </a:lnTo>
                  <a:lnTo>
                    <a:pt x="418597" y="363774"/>
                  </a:lnTo>
                  <a:lnTo>
                    <a:pt x="415888" y="366594"/>
                  </a:lnTo>
                  <a:close/>
                </a:path>
                <a:path w="2224405" h="1250315">
                  <a:moveTo>
                    <a:pt x="591739" y="367133"/>
                  </a:moveTo>
                  <a:lnTo>
                    <a:pt x="582976" y="366864"/>
                  </a:lnTo>
                  <a:lnTo>
                    <a:pt x="579997" y="362002"/>
                  </a:lnTo>
                  <a:lnTo>
                    <a:pt x="581393" y="353924"/>
                  </a:lnTo>
                  <a:lnTo>
                    <a:pt x="583975" y="350962"/>
                  </a:lnTo>
                  <a:lnTo>
                    <a:pt x="589895" y="350738"/>
                  </a:lnTo>
                  <a:lnTo>
                    <a:pt x="593433" y="353154"/>
                  </a:lnTo>
                  <a:lnTo>
                    <a:pt x="594531" y="356751"/>
                  </a:lnTo>
                  <a:lnTo>
                    <a:pt x="594769" y="357948"/>
                  </a:lnTo>
                  <a:lnTo>
                    <a:pt x="594919" y="363992"/>
                  </a:lnTo>
                  <a:lnTo>
                    <a:pt x="591739" y="367133"/>
                  </a:lnTo>
                  <a:close/>
                </a:path>
                <a:path w="2224405" h="1250315">
                  <a:moveTo>
                    <a:pt x="719331" y="367417"/>
                  </a:moveTo>
                  <a:lnTo>
                    <a:pt x="715361" y="366056"/>
                  </a:lnTo>
                  <a:lnTo>
                    <a:pt x="711763" y="360835"/>
                  </a:lnTo>
                  <a:lnTo>
                    <a:pt x="711844" y="356647"/>
                  </a:lnTo>
                  <a:lnTo>
                    <a:pt x="718287" y="349997"/>
                  </a:lnTo>
                  <a:lnTo>
                    <a:pt x="722191" y="348621"/>
                  </a:lnTo>
                  <a:lnTo>
                    <a:pt x="727745" y="355787"/>
                  </a:lnTo>
                  <a:lnTo>
                    <a:pt x="728073" y="356991"/>
                  </a:lnTo>
                  <a:lnTo>
                    <a:pt x="728573" y="358068"/>
                  </a:lnTo>
                  <a:lnTo>
                    <a:pt x="728909" y="360798"/>
                  </a:lnTo>
                  <a:lnTo>
                    <a:pt x="725751" y="365218"/>
                  </a:lnTo>
                  <a:lnTo>
                    <a:pt x="719331" y="367417"/>
                  </a:lnTo>
                  <a:close/>
                </a:path>
                <a:path w="2224405" h="1250315">
                  <a:moveTo>
                    <a:pt x="803794" y="367784"/>
                  </a:moveTo>
                  <a:lnTo>
                    <a:pt x="800375" y="364964"/>
                  </a:lnTo>
                  <a:lnTo>
                    <a:pt x="799121" y="356467"/>
                  </a:lnTo>
                  <a:lnTo>
                    <a:pt x="803391" y="351201"/>
                  </a:lnTo>
                  <a:lnTo>
                    <a:pt x="811602" y="350887"/>
                  </a:lnTo>
                  <a:lnTo>
                    <a:pt x="816595" y="356168"/>
                  </a:lnTo>
                  <a:lnTo>
                    <a:pt x="815767" y="363513"/>
                  </a:lnTo>
                  <a:lnTo>
                    <a:pt x="811587" y="367372"/>
                  </a:lnTo>
                  <a:lnTo>
                    <a:pt x="803794" y="367784"/>
                  </a:lnTo>
                  <a:close/>
                </a:path>
                <a:path w="2224405" h="1250315">
                  <a:moveTo>
                    <a:pt x="855450" y="367013"/>
                  </a:moveTo>
                  <a:lnTo>
                    <a:pt x="847537" y="366938"/>
                  </a:lnTo>
                  <a:lnTo>
                    <a:pt x="843289" y="362870"/>
                  </a:lnTo>
                  <a:lnTo>
                    <a:pt x="843864" y="354957"/>
                  </a:lnTo>
                  <a:lnTo>
                    <a:pt x="848388" y="350513"/>
                  </a:lnTo>
                  <a:lnTo>
                    <a:pt x="856166" y="351104"/>
                  </a:lnTo>
                  <a:lnTo>
                    <a:pt x="859316" y="355285"/>
                  </a:lnTo>
                  <a:lnTo>
                    <a:pt x="858248" y="364096"/>
                  </a:lnTo>
                  <a:lnTo>
                    <a:pt x="855450" y="367013"/>
                  </a:lnTo>
                  <a:close/>
                </a:path>
                <a:path w="2224405" h="1250315">
                  <a:moveTo>
                    <a:pt x="1091697" y="302302"/>
                  </a:moveTo>
                  <a:lnTo>
                    <a:pt x="1087263" y="298502"/>
                  </a:lnTo>
                  <a:lnTo>
                    <a:pt x="1086830" y="289056"/>
                  </a:lnTo>
                  <a:lnTo>
                    <a:pt x="1089509" y="286400"/>
                  </a:lnTo>
                  <a:lnTo>
                    <a:pt x="1098609" y="286175"/>
                  </a:lnTo>
                  <a:lnTo>
                    <a:pt x="1102371" y="289130"/>
                  </a:lnTo>
                  <a:lnTo>
                    <a:pt x="1103066" y="296602"/>
                  </a:lnTo>
                  <a:lnTo>
                    <a:pt x="1100035" y="300506"/>
                  </a:lnTo>
                  <a:lnTo>
                    <a:pt x="1091697" y="302302"/>
                  </a:lnTo>
                  <a:close/>
                </a:path>
                <a:path w="2224405" h="1250315">
                  <a:moveTo>
                    <a:pt x="326043" y="323191"/>
                  </a:moveTo>
                  <a:lnTo>
                    <a:pt x="322281" y="323049"/>
                  </a:lnTo>
                  <a:lnTo>
                    <a:pt x="319938" y="322937"/>
                  </a:lnTo>
                  <a:lnTo>
                    <a:pt x="317534" y="320491"/>
                  </a:lnTo>
                  <a:lnTo>
                    <a:pt x="314794" y="314582"/>
                  </a:lnTo>
                  <a:lnTo>
                    <a:pt x="315780" y="311441"/>
                  </a:lnTo>
                  <a:lnTo>
                    <a:pt x="321042" y="306400"/>
                  </a:lnTo>
                  <a:lnTo>
                    <a:pt x="323893" y="305712"/>
                  </a:lnTo>
                  <a:lnTo>
                    <a:pt x="329112" y="308599"/>
                  </a:lnTo>
                  <a:lnTo>
                    <a:pt x="330559" y="311075"/>
                  </a:lnTo>
                  <a:lnTo>
                    <a:pt x="330537" y="315988"/>
                  </a:lnTo>
                  <a:lnTo>
                    <a:pt x="330156" y="317784"/>
                  </a:lnTo>
                  <a:lnTo>
                    <a:pt x="328962" y="321449"/>
                  </a:lnTo>
                  <a:lnTo>
                    <a:pt x="326043" y="323191"/>
                  </a:lnTo>
                  <a:close/>
                </a:path>
                <a:path w="2224405" h="1250315">
                  <a:moveTo>
                    <a:pt x="543421" y="323902"/>
                  </a:moveTo>
                  <a:lnTo>
                    <a:pt x="537531" y="322069"/>
                  </a:lnTo>
                  <a:lnTo>
                    <a:pt x="535441" y="319504"/>
                  </a:lnTo>
                  <a:lnTo>
                    <a:pt x="535098" y="311546"/>
                  </a:lnTo>
                  <a:lnTo>
                    <a:pt x="538785" y="307544"/>
                  </a:lnTo>
                  <a:lnTo>
                    <a:pt x="547130" y="306826"/>
                  </a:lnTo>
                  <a:lnTo>
                    <a:pt x="550512" y="310409"/>
                  </a:lnTo>
                  <a:lnTo>
                    <a:pt x="550624" y="315599"/>
                  </a:lnTo>
                  <a:lnTo>
                    <a:pt x="550303" y="316444"/>
                  </a:lnTo>
                  <a:lnTo>
                    <a:pt x="549735" y="318771"/>
                  </a:lnTo>
                  <a:lnTo>
                    <a:pt x="547190" y="323049"/>
                  </a:lnTo>
                  <a:lnTo>
                    <a:pt x="543421" y="323902"/>
                  </a:lnTo>
                  <a:close/>
                </a:path>
                <a:path w="2224405" h="1250315">
                  <a:moveTo>
                    <a:pt x="723401" y="322675"/>
                  </a:moveTo>
                  <a:lnTo>
                    <a:pt x="714964" y="322219"/>
                  </a:lnTo>
                  <a:lnTo>
                    <a:pt x="711337" y="318045"/>
                  </a:lnTo>
                  <a:lnTo>
                    <a:pt x="712637" y="310102"/>
                  </a:lnTo>
                  <a:lnTo>
                    <a:pt x="717473" y="306504"/>
                  </a:lnTo>
                  <a:lnTo>
                    <a:pt x="724467" y="307768"/>
                  </a:lnTo>
                  <a:lnTo>
                    <a:pt x="728065" y="311897"/>
                  </a:lnTo>
                  <a:lnTo>
                    <a:pt x="727401" y="319040"/>
                  </a:lnTo>
                  <a:lnTo>
                    <a:pt x="723401" y="322675"/>
                  </a:lnTo>
                  <a:close/>
                </a:path>
                <a:path w="2224405" h="1250315">
                  <a:moveTo>
                    <a:pt x="809930" y="323139"/>
                  </a:moveTo>
                  <a:lnTo>
                    <a:pt x="807459" y="322840"/>
                  </a:lnTo>
                  <a:lnTo>
                    <a:pt x="801547" y="322315"/>
                  </a:lnTo>
                  <a:lnTo>
                    <a:pt x="798390" y="315570"/>
                  </a:lnTo>
                  <a:lnTo>
                    <a:pt x="803443" y="307791"/>
                  </a:lnTo>
                  <a:lnTo>
                    <a:pt x="806630" y="306071"/>
                  </a:lnTo>
                  <a:lnTo>
                    <a:pt x="812214" y="307476"/>
                  </a:lnTo>
                  <a:lnTo>
                    <a:pt x="815140" y="311329"/>
                  </a:lnTo>
                  <a:lnTo>
                    <a:pt x="814662" y="316490"/>
                  </a:lnTo>
                  <a:lnTo>
                    <a:pt x="814244" y="318397"/>
                  </a:lnTo>
                  <a:lnTo>
                    <a:pt x="812006" y="321868"/>
                  </a:lnTo>
                  <a:lnTo>
                    <a:pt x="809930" y="323139"/>
                  </a:lnTo>
                  <a:close/>
                </a:path>
                <a:path w="2224405" h="1250315">
                  <a:moveTo>
                    <a:pt x="1208122" y="323438"/>
                  </a:moveTo>
                  <a:lnTo>
                    <a:pt x="1199725" y="322705"/>
                  </a:lnTo>
                  <a:lnTo>
                    <a:pt x="1195716" y="318875"/>
                  </a:lnTo>
                  <a:lnTo>
                    <a:pt x="1195955" y="311127"/>
                  </a:lnTo>
                  <a:lnTo>
                    <a:pt x="1199897" y="306923"/>
                  </a:lnTo>
                  <a:lnTo>
                    <a:pt x="1207369" y="306534"/>
                  </a:lnTo>
                  <a:lnTo>
                    <a:pt x="1211519" y="310753"/>
                  </a:lnTo>
                  <a:lnTo>
                    <a:pt x="1212027" y="319234"/>
                  </a:lnTo>
                  <a:lnTo>
                    <a:pt x="1208122" y="323438"/>
                  </a:lnTo>
                  <a:close/>
                </a:path>
                <a:path w="2224405" h="1250315">
                  <a:moveTo>
                    <a:pt x="1693950" y="323902"/>
                  </a:moveTo>
                  <a:lnTo>
                    <a:pt x="1689300" y="323707"/>
                  </a:lnTo>
                  <a:lnTo>
                    <a:pt x="1685106" y="323707"/>
                  </a:lnTo>
                  <a:lnTo>
                    <a:pt x="1682641" y="321374"/>
                  </a:lnTo>
                  <a:lnTo>
                    <a:pt x="1679417" y="315779"/>
                  </a:lnTo>
                  <a:lnTo>
                    <a:pt x="1680200" y="311583"/>
                  </a:lnTo>
                  <a:lnTo>
                    <a:pt x="1684813" y="308210"/>
                  </a:lnTo>
                  <a:lnTo>
                    <a:pt x="1687224" y="306265"/>
                  </a:lnTo>
                  <a:lnTo>
                    <a:pt x="1694584" y="308793"/>
                  </a:lnTo>
                  <a:lnTo>
                    <a:pt x="1695876" y="312054"/>
                  </a:lnTo>
                  <a:lnTo>
                    <a:pt x="1697377" y="320207"/>
                  </a:lnTo>
                  <a:lnTo>
                    <a:pt x="1694130" y="323707"/>
                  </a:lnTo>
                  <a:lnTo>
                    <a:pt x="1689300" y="323707"/>
                  </a:lnTo>
                  <a:lnTo>
                    <a:pt x="1685186" y="323782"/>
                  </a:lnTo>
                  <a:lnTo>
                    <a:pt x="1694060" y="323782"/>
                  </a:lnTo>
                  <a:close/>
                </a:path>
                <a:path w="2224405" h="1250315">
                  <a:moveTo>
                    <a:pt x="1994229" y="323632"/>
                  </a:moveTo>
                  <a:lnTo>
                    <a:pt x="1989624" y="320462"/>
                  </a:lnTo>
                  <a:lnTo>
                    <a:pt x="1987323" y="312561"/>
                  </a:lnTo>
                  <a:lnTo>
                    <a:pt x="1989204" y="309112"/>
                  </a:lnTo>
                  <a:lnTo>
                    <a:pt x="1993516" y="307113"/>
                  </a:lnTo>
                  <a:lnTo>
                    <a:pt x="2001372" y="308553"/>
                  </a:lnTo>
                  <a:lnTo>
                    <a:pt x="2001913" y="309112"/>
                  </a:lnTo>
                  <a:lnTo>
                    <a:pt x="2002416" y="309695"/>
                  </a:lnTo>
                  <a:lnTo>
                    <a:pt x="2003605" y="311964"/>
                  </a:lnTo>
                  <a:lnTo>
                    <a:pt x="2003911" y="313745"/>
                  </a:lnTo>
                  <a:lnTo>
                    <a:pt x="2004232" y="314777"/>
                  </a:lnTo>
                  <a:lnTo>
                    <a:pt x="2004224" y="318875"/>
                  </a:lnTo>
                  <a:lnTo>
                    <a:pt x="2001090" y="322720"/>
                  </a:lnTo>
                  <a:lnTo>
                    <a:pt x="1994229" y="323632"/>
                  </a:lnTo>
                  <a:close/>
                </a:path>
                <a:path w="2224405" h="1250315">
                  <a:moveTo>
                    <a:pt x="785730" y="346609"/>
                  </a:moveTo>
                  <a:lnTo>
                    <a:pt x="780116" y="343034"/>
                  </a:lnTo>
                  <a:lnTo>
                    <a:pt x="778310" y="340730"/>
                  </a:lnTo>
                  <a:lnTo>
                    <a:pt x="778377" y="333655"/>
                  </a:lnTo>
                  <a:lnTo>
                    <a:pt x="780266" y="330783"/>
                  </a:lnTo>
                  <a:lnTo>
                    <a:pt x="786416" y="327843"/>
                  </a:lnTo>
                  <a:lnTo>
                    <a:pt x="791336" y="330423"/>
                  </a:lnTo>
                  <a:lnTo>
                    <a:pt x="792604" y="334665"/>
                  </a:lnTo>
                  <a:lnTo>
                    <a:pt x="792724" y="335854"/>
                  </a:lnTo>
                  <a:lnTo>
                    <a:pt x="793037" y="337500"/>
                  </a:lnTo>
                  <a:lnTo>
                    <a:pt x="792724" y="338756"/>
                  </a:lnTo>
                  <a:lnTo>
                    <a:pt x="792500" y="340536"/>
                  </a:lnTo>
                  <a:lnTo>
                    <a:pt x="790522" y="345308"/>
                  </a:lnTo>
                  <a:lnTo>
                    <a:pt x="785730" y="346609"/>
                  </a:lnTo>
                  <a:close/>
                </a:path>
                <a:path w="2224405" h="1250315">
                  <a:moveTo>
                    <a:pt x="1001786" y="345457"/>
                  </a:moveTo>
                  <a:lnTo>
                    <a:pt x="997986" y="340910"/>
                  </a:lnTo>
                  <a:lnTo>
                    <a:pt x="998247" y="332974"/>
                  </a:lnTo>
                  <a:lnTo>
                    <a:pt x="1002995" y="328824"/>
                  </a:lnTo>
                  <a:lnTo>
                    <a:pt x="1010639" y="329332"/>
                  </a:lnTo>
                  <a:lnTo>
                    <a:pt x="1014878" y="334343"/>
                  </a:lnTo>
                  <a:lnTo>
                    <a:pt x="1013445" y="342062"/>
                  </a:lnTo>
                  <a:lnTo>
                    <a:pt x="1009564" y="345413"/>
                  </a:lnTo>
                  <a:lnTo>
                    <a:pt x="1001786" y="345457"/>
                  </a:lnTo>
                  <a:close/>
                </a:path>
                <a:path w="2224405" h="1250315">
                  <a:moveTo>
                    <a:pt x="963373" y="169721"/>
                  </a:moveTo>
                  <a:lnTo>
                    <a:pt x="959902" y="169466"/>
                  </a:lnTo>
                  <a:lnTo>
                    <a:pt x="954669" y="164844"/>
                  </a:lnTo>
                  <a:lnTo>
                    <a:pt x="953385" y="160969"/>
                  </a:lnTo>
                  <a:lnTo>
                    <a:pt x="956385" y="154486"/>
                  </a:lnTo>
                  <a:lnTo>
                    <a:pt x="960700" y="152967"/>
                  </a:lnTo>
                  <a:lnTo>
                    <a:pt x="968202" y="155674"/>
                  </a:lnTo>
                  <a:lnTo>
                    <a:pt x="970031" y="157828"/>
                  </a:lnTo>
                  <a:lnTo>
                    <a:pt x="970636" y="161104"/>
                  </a:lnTo>
                  <a:lnTo>
                    <a:pt x="970493" y="164276"/>
                  </a:lnTo>
                  <a:lnTo>
                    <a:pt x="968546" y="166400"/>
                  </a:lnTo>
                  <a:lnTo>
                    <a:pt x="963373" y="169721"/>
                  </a:lnTo>
                  <a:close/>
                </a:path>
                <a:path w="2224405" h="1250315">
                  <a:moveTo>
                    <a:pt x="459511" y="190723"/>
                  </a:moveTo>
                  <a:lnTo>
                    <a:pt x="451165" y="190484"/>
                  </a:lnTo>
                  <a:lnTo>
                    <a:pt x="447381" y="186056"/>
                  </a:lnTo>
                  <a:lnTo>
                    <a:pt x="448231" y="177948"/>
                  </a:lnTo>
                  <a:lnTo>
                    <a:pt x="453226" y="174134"/>
                  </a:lnTo>
                  <a:lnTo>
                    <a:pt x="460377" y="175457"/>
                  </a:lnTo>
                  <a:lnTo>
                    <a:pt x="463855" y="179519"/>
                  </a:lnTo>
                  <a:lnTo>
                    <a:pt x="463459" y="186983"/>
                  </a:lnTo>
                  <a:lnTo>
                    <a:pt x="459511" y="190723"/>
                  </a:lnTo>
                  <a:close/>
                </a:path>
                <a:path w="2224405" h="1250315">
                  <a:moveTo>
                    <a:pt x="499349" y="192757"/>
                  </a:moveTo>
                  <a:lnTo>
                    <a:pt x="494609" y="188794"/>
                  </a:lnTo>
                  <a:lnTo>
                    <a:pt x="493475" y="187282"/>
                  </a:lnTo>
                  <a:lnTo>
                    <a:pt x="491026" y="183169"/>
                  </a:lnTo>
                  <a:lnTo>
                    <a:pt x="491303" y="179145"/>
                  </a:lnTo>
                  <a:lnTo>
                    <a:pt x="495430" y="175076"/>
                  </a:lnTo>
                  <a:lnTo>
                    <a:pt x="498021" y="173131"/>
                  </a:lnTo>
                  <a:lnTo>
                    <a:pt x="504388" y="175256"/>
                  </a:lnTo>
                  <a:lnTo>
                    <a:pt x="506231" y="177634"/>
                  </a:lnTo>
                  <a:lnTo>
                    <a:pt x="506598" y="180985"/>
                  </a:lnTo>
                  <a:lnTo>
                    <a:pt x="506501" y="185219"/>
                  </a:lnTo>
                  <a:lnTo>
                    <a:pt x="505105" y="190708"/>
                  </a:lnTo>
                  <a:lnTo>
                    <a:pt x="499349" y="192757"/>
                  </a:lnTo>
                  <a:close/>
                </a:path>
                <a:path w="2224405" h="1250315">
                  <a:moveTo>
                    <a:pt x="589373" y="190633"/>
                  </a:moveTo>
                  <a:lnTo>
                    <a:pt x="586417" y="190529"/>
                  </a:lnTo>
                  <a:lnTo>
                    <a:pt x="582342" y="187941"/>
                  </a:lnTo>
                  <a:lnTo>
                    <a:pt x="581087" y="186460"/>
                  </a:lnTo>
                  <a:lnTo>
                    <a:pt x="578139" y="180910"/>
                  </a:lnTo>
                  <a:lnTo>
                    <a:pt x="579781" y="176549"/>
                  </a:lnTo>
                  <a:lnTo>
                    <a:pt x="587313" y="172922"/>
                  </a:lnTo>
                  <a:lnTo>
                    <a:pt x="592739" y="175271"/>
                  </a:lnTo>
                  <a:lnTo>
                    <a:pt x="594575" y="180178"/>
                  </a:lnTo>
                  <a:lnTo>
                    <a:pt x="594702" y="185009"/>
                  </a:lnTo>
                  <a:lnTo>
                    <a:pt x="594329" y="187372"/>
                  </a:lnTo>
                  <a:lnTo>
                    <a:pt x="589373" y="190633"/>
                  </a:lnTo>
                  <a:close/>
                </a:path>
                <a:path w="2224405" h="1250315">
                  <a:moveTo>
                    <a:pt x="679702" y="191187"/>
                  </a:moveTo>
                  <a:lnTo>
                    <a:pt x="671342" y="190304"/>
                  </a:lnTo>
                  <a:lnTo>
                    <a:pt x="667438" y="186579"/>
                  </a:lnTo>
                  <a:lnTo>
                    <a:pt x="667579" y="178861"/>
                  </a:lnTo>
                  <a:lnTo>
                    <a:pt x="671185" y="174859"/>
                  </a:lnTo>
                  <a:lnTo>
                    <a:pt x="679060" y="173872"/>
                  </a:lnTo>
                  <a:lnTo>
                    <a:pt x="682702" y="177709"/>
                  </a:lnTo>
                  <a:lnTo>
                    <a:pt x="683017" y="187282"/>
                  </a:lnTo>
                  <a:lnTo>
                    <a:pt x="679702" y="191187"/>
                  </a:lnTo>
                  <a:close/>
                </a:path>
                <a:path w="2224405" h="1250315">
                  <a:moveTo>
                    <a:pt x="764395" y="191456"/>
                  </a:moveTo>
                  <a:lnTo>
                    <a:pt x="761088" y="190678"/>
                  </a:lnTo>
                  <a:lnTo>
                    <a:pt x="756185" y="185831"/>
                  </a:lnTo>
                  <a:lnTo>
                    <a:pt x="755229" y="182526"/>
                  </a:lnTo>
                  <a:lnTo>
                    <a:pt x="757939" y="177275"/>
                  </a:lnTo>
                  <a:lnTo>
                    <a:pt x="759797" y="174904"/>
                  </a:lnTo>
                  <a:lnTo>
                    <a:pt x="765500" y="174007"/>
                  </a:lnTo>
                  <a:lnTo>
                    <a:pt x="769516" y="176535"/>
                  </a:lnTo>
                  <a:lnTo>
                    <a:pt x="770681" y="180790"/>
                  </a:lnTo>
                  <a:lnTo>
                    <a:pt x="770763" y="182623"/>
                  </a:lnTo>
                  <a:lnTo>
                    <a:pt x="770897" y="183603"/>
                  </a:lnTo>
                  <a:lnTo>
                    <a:pt x="770472" y="187013"/>
                  </a:lnTo>
                  <a:lnTo>
                    <a:pt x="769158" y="188928"/>
                  </a:lnTo>
                  <a:lnTo>
                    <a:pt x="764395" y="191456"/>
                  </a:lnTo>
                  <a:close/>
                </a:path>
                <a:path w="2224405" h="1250315">
                  <a:moveTo>
                    <a:pt x="852030" y="192465"/>
                  </a:moveTo>
                  <a:lnTo>
                    <a:pt x="846813" y="190985"/>
                  </a:lnTo>
                  <a:lnTo>
                    <a:pt x="842811" y="183783"/>
                  </a:lnTo>
                  <a:lnTo>
                    <a:pt x="843409" y="179384"/>
                  </a:lnTo>
                  <a:lnTo>
                    <a:pt x="848223" y="175899"/>
                  </a:lnTo>
                  <a:lnTo>
                    <a:pt x="850463" y="174956"/>
                  </a:lnTo>
                  <a:lnTo>
                    <a:pt x="851777" y="174246"/>
                  </a:lnTo>
                  <a:lnTo>
                    <a:pt x="856061" y="174036"/>
                  </a:lnTo>
                  <a:lnTo>
                    <a:pt x="861428" y="179773"/>
                  </a:lnTo>
                  <a:lnTo>
                    <a:pt x="859718" y="185772"/>
                  </a:lnTo>
                  <a:lnTo>
                    <a:pt x="858457" y="188584"/>
                  </a:lnTo>
                  <a:lnTo>
                    <a:pt x="852030" y="192465"/>
                  </a:lnTo>
                  <a:close/>
                </a:path>
                <a:path w="2224405" h="1250315">
                  <a:moveTo>
                    <a:pt x="1075282" y="190207"/>
                  </a:moveTo>
                  <a:lnTo>
                    <a:pt x="1070661" y="189990"/>
                  </a:lnTo>
                  <a:lnTo>
                    <a:pt x="1069848" y="189587"/>
                  </a:lnTo>
                  <a:lnTo>
                    <a:pt x="1067616" y="188718"/>
                  </a:lnTo>
                  <a:lnTo>
                    <a:pt x="1063966" y="186280"/>
                  </a:lnTo>
                  <a:lnTo>
                    <a:pt x="1063458" y="182810"/>
                  </a:lnTo>
                  <a:lnTo>
                    <a:pt x="1065115" y="177560"/>
                  </a:lnTo>
                  <a:lnTo>
                    <a:pt x="1067444" y="175689"/>
                  </a:lnTo>
                  <a:lnTo>
                    <a:pt x="1071244" y="174074"/>
                  </a:lnTo>
                  <a:lnTo>
                    <a:pt x="1072707" y="174313"/>
                  </a:lnTo>
                  <a:lnTo>
                    <a:pt x="1078126" y="176468"/>
                  </a:lnTo>
                  <a:lnTo>
                    <a:pt x="1079940" y="180237"/>
                  </a:lnTo>
                  <a:lnTo>
                    <a:pt x="1078402" y="187903"/>
                  </a:lnTo>
                  <a:lnTo>
                    <a:pt x="1075282" y="190207"/>
                  </a:lnTo>
                  <a:close/>
                </a:path>
                <a:path w="2224405" h="1250315">
                  <a:moveTo>
                    <a:pt x="1200337" y="190588"/>
                  </a:moveTo>
                  <a:lnTo>
                    <a:pt x="1197321" y="187388"/>
                  </a:lnTo>
                  <a:lnTo>
                    <a:pt x="1196672" y="179062"/>
                  </a:lnTo>
                  <a:lnTo>
                    <a:pt x="1199911" y="174986"/>
                  </a:lnTo>
                  <a:lnTo>
                    <a:pt x="1207107" y="174396"/>
                  </a:lnTo>
                  <a:lnTo>
                    <a:pt x="1211131" y="177649"/>
                  </a:lnTo>
                  <a:lnTo>
                    <a:pt x="1212661" y="185406"/>
                  </a:lnTo>
                  <a:lnTo>
                    <a:pt x="1208369" y="190558"/>
                  </a:lnTo>
                  <a:lnTo>
                    <a:pt x="1200337" y="190588"/>
                  </a:lnTo>
                  <a:close/>
                </a:path>
                <a:path w="2224405" h="1250315">
                  <a:moveTo>
                    <a:pt x="851948" y="147671"/>
                  </a:moveTo>
                  <a:lnTo>
                    <a:pt x="848119" y="146946"/>
                  </a:lnTo>
                  <a:lnTo>
                    <a:pt x="843893" y="142481"/>
                  </a:lnTo>
                  <a:lnTo>
                    <a:pt x="843222" y="139669"/>
                  </a:lnTo>
                  <a:lnTo>
                    <a:pt x="845506" y="133625"/>
                  </a:lnTo>
                  <a:lnTo>
                    <a:pt x="848508" y="131412"/>
                  </a:lnTo>
                  <a:lnTo>
                    <a:pt x="852665" y="131306"/>
                  </a:lnTo>
                  <a:lnTo>
                    <a:pt x="853672" y="131718"/>
                  </a:lnTo>
                  <a:lnTo>
                    <a:pt x="856039" y="132324"/>
                  </a:lnTo>
                  <a:lnTo>
                    <a:pt x="861271" y="135645"/>
                  </a:lnTo>
                  <a:lnTo>
                    <a:pt x="861660" y="140312"/>
                  </a:lnTo>
                  <a:lnTo>
                    <a:pt x="857674" y="144306"/>
                  </a:lnTo>
                  <a:lnTo>
                    <a:pt x="856181" y="145458"/>
                  </a:lnTo>
                  <a:lnTo>
                    <a:pt x="851948" y="147671"/>
                  </a:lnTo>
                  <a:close/>
                </a:path>
                <a:path w="2224405" h="1250315">
                  <a:moveTo>
                    <a:pt x="392964" y="169242"/>
                  </a:moveTo>
                  <a:lnTo>
                    <a:pt x="384648" y="168622"/>
                  </a:lnTo>
                  <a:lnTo>
                    <a:pt x="380311" y="162361"/>
                  </a:lnTo>
                  <a:lnTo>
                    <a:pt x="383842" y="154478"/>
                  </a:lnTo>
                  <a:lnTo>
                    <a:pt x="387425" y="151703"/>
                  </a:lnTo>
                  <a:lnTo>
                    <a:pt x="394046" y="152279"/>
                  </a:lnTo>
                  <a:lnTo>
                    <a:pt x="396845" y="156378"/>
                  </a:lnTo>
                  <a:lnTo>
                    <a:pt x="396472" y="166056"/>
                  </a:lnTo>
                  <a:lnTo>
                    <a:pt x="392964" y="169242"/>
                  </a:lnTo>
                  <a:close/>
                </a:path>
                <a:path w="2224405" h="1250315">
                  <a:moveTo>
                    <a:pt x="458802" y="235659"/>
                  </a:moveTo>
                  <a:lnTo>
                    <a:pt x="450411" y="234799"/>
                  </a:lnTo>
                  <a:lnTo>
                    <a:pt x="447388" y="231262"/>
                  </a:lnTo>
                  <a:lnTo>
                    <a:pt x="447642" y="223453"/>
                  </a:lnTo>
                  <a:lnTo>
                    <a:pt x="451345" y="219347"/>
                  </a:lnTo>
                  <a:lnTo>
                    <a:pt x="458884" y="218375"/>
                  </a:lnTo>
                  <a:lnTo>
                    <a:pt x="464131" y="223169"/>
                  </a:lnTo>
                  <a:lnTo>
                    <a:pt x="463975" y="231321"/>
                  </a:lnTo>
                  <a:lnTo>
                    <a:pt x="458802" y="235659"/>
                  </a:lnTo>
                  <a:close/>
                </a:path>
                <a:path w="2224405" h="1250315">
                  <a:moveTo>
                    <a:pt x="723773" y="234433"/>
                  </a:moveTo>
                  <a:lnTo>
                    <a:pt x="715898" y="234089"/>
                  </a:lnTo>
                  <a:lnTo>
                    <a:pt x="712532" y="231157"/>
                  </a:lnTo>
                  <a:lnTo>
                    <a:pt x="711419" y="223812"/>
                  </a:lnTo>
                  <a:lnTo>
                    <a:pt x="715234" y="219384"/>
                  </a:lnTo>
                  <a:lnTo>
                    <a:pt x="723026" y="218360"/>
                  </a:lnTo>
                  <a:lnTo>
                    <a:pt x="728252" y="223027"/>
                  </a:lnTo>
                  <a:lnTo>
                    <a:pt x="728416" y="230394"/>
                  </a:lnTo>
                  <a:lnTo>
                    <a:pt x="723773" y="234433"/>
                  </a:lnTo>
                  <a:close/>
                </a:path>
                <a:path w="2224405" h="1250315">
                  <a:moveTo>
                    <a:pt x="1156826" y="235189"/>
                  </a:moveTo>
                  <a:lnTo>
                    <a:pt x="1152160" y="231463"/>
                  </a:lnTo>
                  <a:lnTo>
                    <a:pt x="1151892" y="223707"/>
                  </a:lnTo>
                  <a:lnTo>
                    <a:pt x="1155131" y="219847"/>
                  </a:lnTo>
                  <a:lnTo>
                    <a:pt x="1163007" y="218187"/>
                  </a:lnTo>
                  <a:lnTo>
                    <a:pt x="1168022" y="222256"/>
                  </a:lnTo>
                  <a:lnTo>
                    <a:pt x="1168747" y="229870"/>
                  </a:lnTo>
                  <a:lnTo>
                    <a:pt x="1164678" y="234672"/>
                  </a:lnTo>
                  <a:lnTo>
                    <a:pt x="1156826" y="235189"/>
                  </a:lnTo>
                  <a:close/>
                </a:path>
                <a:path w="2224405" h="1250315">
                  <a:moveTo>
                    <a:pt x="1251417" y="234702"/>
                  </a:moveTo>
                  <a:lnTo>
                    <a:pt x="1242878" y="233468"/>
                  </a:lnTo>
                  <a:lnTo>
                    <a:pt x="1239645" y="229661"/>
                  </a:lnTo>
                  <a:lnTo>
                    <a:pt x="1240444" y="221224"/>
                  </a:lnTo>
                  <a:lnTo>
                    <a:pt x="1245282" y="217469"/>
                  </a:lnTo>
                  <a:lnTo>
                    <a:pt x="1253343" y="219377"/>
                  </a:lnTo>
                  <a:lnTo>
                    <a:pt x="1255635" y="223132"/>
                  </a:lnTo>
                  <a:lnTo>
                    <a:pt x="1254769" y="232159"/>
                  </a:lnTo>
                  <a:lnTo>
                    <a:pt x="1251417" y="234702"/>
                  </a:lnTo>
                  <a:close/>
                </a:path>
                <a:path w="2224405" h="1250315">
                  <a:moveTo>
                    <a:pt x="1291369" y="236108"/>
                  </a:moveTo>
                  <a:lnTo>
                    <a:pt x="1284082" y="231247"/>
                  </a:lnTo>
                  <a:lnTo>
                    <a:pt x="1282612" y="226594"/>
                  </a:lnTo>
                  <a:lnTo>
                    <a:pt x="1287300" y="221120"/>
                  </a:lnTo>
                  <a:lnTo>
                    <a:pt x="1289980" y="219609"/>
                  </a:lnTo>
                  <a:lnTo>
                    <a:pt x="1292018" y="218023"/>
                  </a:lnTo>
                  <a:lnTo>
                    <a:pt x="1293787" y="218651"/>
                  </a:lnTo>
                  <a:lnTo>
                    <a:pt x="1295085" y="218801"/>
                  </a:lnTo>
                  <a:lnTo>
                    <a:pt x="1300609" y="222885"/>
                  </a:lnTo>
                  <a:lnTo>
                    <a:pt x="1301259" y="227470"/>
                  </a:lnTo>
                  <a:lnTo>
                    <a:pt x="1295728" y="235195"/>
                  </a:lnTo>
                  <a:lnTo>
                    <a:pt x="1291369" y="236108"/>
                  </a:lnTo>
                  <a:close/>
                </a:path>
                <a:path w="2224405" h="1250315">
                  <a:moveTo>
                    <a:pt x="1337380" y="236108"/>
                  </a:moveTo>
                  <a:lnTo>
                    <a:pt x="1330468" y="232847"/>
                  </a:lnTo>
                  <a:lnTo>
                    <a:pt x="1328019" y="230484"/>
                  </a:lnTo>
                  <a:lnTo>
                    <a:pt x="1327512" y="221957"/>
                  </a:lnTo>
                  <a:lnTo>
                    <a:pt x="1330684" y="218248"/>
                  </a:lnTo>
                  <a:lnTo>
                    <a:pt x="1338410" y="217604"/>
                  </a:lnTo>
                  <a:lnTo>
                    <a:pt x="1342366" y="220371"/>
                  </a:lnTo>
                  <a:lnTo>
                    <a:pt x="1343210" y="226131"/>
                  </a:lnTo>
                  <a:lnTo>
                    <a:pt x="1343038" y="228614"/>
                  </a:lnTo>
                  <a:lnTo>
                    <a:pt x="1341635" y="234493"/>
                  </a:lnTo>
                  <a:lnTo>
                    <a:pt x="1337380" y="236108"/>
                  </a:lnTo>
                  <a:close/>
                </a:path>
                <a:path w="2224405" h="1250315">
                  <a:moveTo>
                    <a:pt x="853359" y="237305"/>
                  </a:moveTo>
                  <a:lnTo>
                    <a:pt x="847447" y="234456"/>
                  </a:lnTo>
                  <a:lnTo>
                    <a:pt x="846969" y="234044"/>
                  </a:lnTo>
                  <a:lnTo>
                    <a:pt x="844304" y="231187"/>
                  </a:lnTo>
                  <a:lnTo>
                    <a:pt x="844274" y="226849"/>
                  </a:lnTo>
                  <a:lnTo>
                    <a:pt x="848417" y="220529"/>
                  </a:lnTo>
                  <a:lnTo>
                    <a:pt x="851277" y="219938"/>
                  </a:lnTo>
                  <a:lnTo>
                    <a:pt x="856972" y="220738"/>
                  </a:lnTo>
                  <a:lnTo>
                    <a:pt x="860212" y="223962"/>
                  </a:lnTo>
                  <a:lnTo>
                    <a:pt x="860711" y="227058"/>
                  </a:lnTo>
                  <a:lnTo>
                    <a:pt x="860578" y="227687"/>
                  </a:lnTo>
                  <a:lnTo>
                    <a:pt x="860555" y="228292"/>
                  </a:lnTo>
                  <a:lnTo>
                    <a:pt x="859577" y="234126"/>
                  </a:lnTo>
                  <a:lnTo>
                    <a:pt x="853359" y="237305"/>
                  </a:lnTo>
                  <a:close/>
                </a:path>
                <a:path w="2224405" h="1250315">
                  <a:moveTo>
                    <a:pt x="936724" y="235383"/>
                  </a:moveTo>
                  <a:lnTo>
                    <a:pt x="934409" y="233280"/>
                  </a:lnTo>
                  <a:lnTo>
                    <a:pt x="932260" y="229526"/>
                  </a:lnTo>
                  <a:lnTo>
                    <a:pt x="932150" y="227971"/>
                  </a:lnTo>
                  <a:lnTo>
                    <a:pt x="932029" y="223379"/>
                  </a:lnTo>
                  <a:lnTo>
                    <a:pt x="935313" y="220237"/>
                  </a:lnTo>
                  <a:lnTo>
                    <a:pt x="943046" y="220177"/>
                  </a:lnTo>
                  <a:lnTo>
                    <a:pt x="945980" y="222077"/>
                  </a:lnTo>
                  <a:lnTo>
                    <a:pt x="948443" y="226422"/>
                  </a:lnTo>
                  <a:lnTo>
                    <a:pt x="948771" y="227971"/>
                  </a:lnTo>
                  <a:lnTo>
                    <a:pt x="946809" y="232436"/>
                  </a:lnTo>
                  <a:lnTo>
                    <a:pt x="944017" y="234822"/>
                  </a:lnTo>
                  <a:lnTo>
                    <a:pt x="936724" y="235383"/>
                  </a:lnTo>
                  <a:close/>
                </a:path>
                <a:path w="2224405" h="1250315">
                  <a:moveTo>
                    <a:pt x="1075401" y="235405"/>
                  </a:moveTo>
                  <a:lnTo>
                    <a:pt x="1067370" y="234253"/>
                  </a:lnTo>
                  <a:lnTo>
                    <a:pt x="1063660" y="229661"/>
                  </a:lnTo>
                  <a:lnTo>
                    <a:pt x="1064279" y="225188"/>
                  </a:lnTo>
                  <a:lnTo>
                    <a:pt x="1066512" y="220895"/>
                  </a:lnTo>
                  <a:lnTo>
                    <a:pt x="1069638" y="219638"/>
                  </a:lnTo>
                  <a:lnTo>
                    <a:pt x="1076775" y="220633"/>
                  </a:lnTo>
                  <a:lnTo>
                    <a:pt x="1080075" y="223513"/>
                  </a:lnTo>
                  <a:lnTo>
                    <a:pt x="1080783" y="226557"/>
                  </a:lnTo>
                  <a:lnTo>
                    <a:pt x="1080672" y="227604"/>
                  </a:lnTo>
                  <a:lnTo>
                    <a:pt x="1080000" y="231875"/>
                  </a:lnTo>
                  <a:lnTo>
                    <a:pt x="1075401" y="235405"/>
                  </a:lnTo>
                  <a:close/>
                </a:path>
                <a:path w="2224405" h="1250315">
                  <a:moveTo>
                    <a:pt x="173309" y="255750"/>
                  </a:moveTo>
                  <a:lnTo>
                    <a:pt x="176801" y="245121"/>
                  </a:lnTo>
                  <a:lnTo>
                    <a:pt x="177215" y="245706"/>
                  </a:lnTo>
                  <a:lnTo>
                    <a:pt x="177675" y="246273"/>
                  </a:lnTo>
                  <a:lnTo>
                    <a:pt x="178110" y="247477"/>
                  </a:lnTo>
                  <a:lnTo>
                    <a:pt x="178154" y="248090"/>
                  </a:lnTo>
                  <a:lnTo>
                    <a:pt x="178274" y="248674"/>
                  </a:lnTo>
                  <a:lnTo>
                    <a:pt x="177902" y="251337"/>
                  </a:lnTo>
                  <a:lnTo>
                    <a:pt x="175818" y="254095"/>
                  </a:lnTo>
                  <a:lnTo>
                    <a:pt x="173309" y="255750"/>
                  </a:lnTo>
                  <a:close/>
                </a:path>
                <a:path w="2224405" h="1250315">
                  <a:moveTo>
                    <a:pt x="257742" y="257761"/>
                  </a:moveTo>
                  <a:lnTo>
                    <a:pt x="251867" y="256048"/>
                  </a:lnTo>
                  <a:lnTo>
                    <a:pt x="249614" y="253326"/>
                  </a:lnTo>
                  <a:lnTo>
                    <a:pt x="249299" y="246250"/>
                  </a:lnTo>
                  <a:lnTo>
                    <a:pt x="251867" y="241928"/>
                  </a:lnTo>
                  <a:lnTo>
                    <a:pt x="257451" y="240035"/>
                  </a:lnTo>
                  <a:lnTo>
                    <a:pt x="259728" y="240521"/>
                  </a:lnTo>
                  <a:lnTo>
                    <a:pt x="264990" y="244097"/>
                  </a:lnTo>
                  <a:lnTo>
                    <a:pt x="265774" y="250439"/>
                  </a:lnTo>
                  <a:lnTo>
                    <a:pt x="261415" y="256602"/>
                  </a:lnTo>
                  <a:lnTo>
                    <a:pt x="257742" y="257761"/>
                  </a:lnTo>
                  <a:close/>
                </a:path>
                <a:path w="2224405" h="1250315">
                  <a:moveTo>
                    <a:pt x="744629" y="213281"/>
                  </a:moveTo>
                  <a:lnTo>
                    <a:pt x="737725" y="212174"/>
                  </a:lnTo>
                  <a:lnTo>
                    <a:pt x="734955" y="209092"/>
                  </a:lnTo>
                  <a:lnTo>
                    <a:pt x="734709" y="204665"/>
                  </a:lnTo>
                  <a:lnTo>
                    <a:pt x="734955" y="203693"/>
                  </a:lnTo>
                  <a:lnTo>
                    <a:pt x="735179" y="201897"/>
                  </a:lnTo>
                  <a:lnTo>
                    <a:pt x="737075" y="197574"/>
                  </a:lnTo>
                  <a:lnTo>
                    <a:pt x="740807" y="195750"/>
                  </a:lnTo>
                  <a:lnTo>
                    <a:pt x="745786" y="197290"/>
                  </a:lnTo>
                  <a:lnTo>
                    <a:pt x="748473" y="200372"/>
                  </a:lnTo>
                  <a:lnTo>
                    <a:pt x="748708" y="203693"/>
                  </a:lnTo>
                  <a:lnTo>
                    <a:pt x="748742" y="205278"/>
                  </a:lnTo>
                  <a:lnTo>
                    <a:pt x="747824" y="210543"/>
                  </a:lnTo>
                  <a:lnTo>
                    <a:pt x="744629" y="213281"/>
                  </a:lnTo>
                  <a:close/>
                </a:path>
                <a:path w="2224405" h="1250315">
                  <a:moveTo>
                    <a:pt x="919578" y="213970"/>
                  </a:moveTo>
                  <a:lnTo>
                    <a:pt x="915681" y="213237"/>
                  </a:lnTo>
                  <a:lnTo>
                    <a:pt x="909963" y="208210"/>
                  </a:lnTo>
                  <a:lnTo>
                    <a:pt x="909060" y="204799"/>
                  </a:lnTo>
                  <a:lnTo>
                    <a:pt x="911254" y="198554"/>
                  </a:lnTo>
                  <a:lnTo>
                    <a:pt x="915278" y="195816"/>
                  </a:lnTo>
                  <a:lnTo>
                    <a:pt x="919466" y="196513"/>
                  </a:lnTo>
                  <a:lnTo>
                    <a:pt x="920496" y="197403"/>
                  </a:lnTo>
                  <a:lnTo>
                    <a:pt x="922817" y="198592"/>
                  </a:lnTo>
                  <a:lnTo>
                    <a:pt x="925751" y="203782"/>
                  </a:lnTo>
                  <a:lnTo>
                    <a:pt x="925580" y="207432"/>
                  </a:lnTo>
                  <a:lnTo>
                    <a:pt x="922944" y="211202"/>
                  </a:lnTo>
                  <a:lnTo>
                    <a:pt x="922504" y="211650"/>
                  </a:lnTo>
                  <a:lnTo>
                    <a:pt x="919578" y="213970"/>
                  </a:lnTo>
                  <a:close/>
                </a:path>
                <a:path w="2224405" h="1250315">
                  <a:moveTo>
                    <a:pt x="1223590" y="213595"/>
                  </a:moveTo>
                  <a:lnTo>
                    <a:pt x="1219670" y="210349"/>
                  </a:lnTo>
                  <a:lnTo>
                    <a:pt x="1218468" y="201546"/>
                  </a:lnTo>
                  <a:lnTo>
                    <a:pt x="1221186" y="197724"/>
                  </a:lnTo>
                  <a:lnTo>
                    <a:pt x="1229045" y="196161"/>
                  </a:lnTo>
                  <a:lnTo>
                    <a:pt x="1233890" y="200042"/>
                  </a:lnTo>
                  <a:lnTo>
                    <a:pt x="1234846" y="207694"/>
                  </a:lnTo>
                  <a:lnTo>
                    <a:pt x="1231240" y="212601"/>
                  </a:lnTo>
                  <a:lnTo>
                    <a:pt x="1223590" y="213595"/>
                  </a:lnTo>
                  <a:close/>
                </a:path>
                <a:path w="2224405" h="1250315">
                  <a:moveTo>
                    <a:pt x="1313979" y="214133"/>
                  </a:moveTo>
                  <a:lnTo>
                    <a:pt x="1309641" y="212929"/>
                  </a:lnTo>
                  <a:lnTo>
                    <a:pt x="1305424" y="207372"/>
                  </a:lnTo>
                  <a:lnTo>
                    <a:pt x="1305356" y="203004"/>
                  </a:lnTo>
                  <a:lnTo>
                    <a:pt x="1308738" y="198891"/>
                  </a:lnTo>
                  <a:lnTo>
                    <a:pt x="1310209" y="197799"/>
                  </a:lnTo>
                  <a:lnTo>
                    <a:pt x="1313531" y="195562"/>
                  </a:lnTo>
                  <a:lnTo>
                    <a:pt x="1316404" y="196026"/>
                  </a:lnTo>
                  <a:lnTo>
                    <a:pt x="1320606" y="199653"/>
                  </a:lnTo>
                  <a:lnTo>
                    <a:pt x="1321473" y="202346"/>
                  </a:lnTo>
                  <a:lnTo>
                    <a:pt x="1321316" y="203864"/>
                  </a:lnTo>
                  <a:lnTo>
                    <a:pt x="1321167" y="208629"/>
                  </a:lnTo>
                  <a:lnTo>
                    <a:pt x="1320033" y="211225"/>
                  </a:lnTo>
                  <a:lnTo>
                    <a:pt x="1313979" y="214133"/>
                  </a:lnTo>
                  <a:close/>
                </a:path>
                <a:path w="2224405" h="1250315">
                  <a:moveTo>
                    <a:pt x="1448879" y="213109"/>
                  </a:moveTo>
                  <a:lnTo>
                    <a:pt x="1442795" y="213080"/>
                  </a:lnTo>
                  <a:lnTo>
                    <a:pt x="1439249" y="210117"/>
                  </a:lnTo>
                  <a:lnTo>
                    <a:pt x="1438048" y="206224"/>
                  </a:lnTo>
                  <a:lnTo>
                    <a:pt x="1438032" y="205229"/>
                  </a:lnTo>
                  <a:lnTo>
                    <a:pt x="1453658" y="208095"/>
                  </a:lnTo>
                  <a:lnTo>
                    <a:pt x="1451964" y="210921"/>
                  </a:lnTo>
                  <a:lnTo>
                    <a:pt x="1448879" y="213109"/>
                  </a:lnTo>
                  <a:close/>
                </a:path>
                <a:path w="2224405" h="1250315">
                  <a:moveTo>
                    <a:pt x="275904" y="235420"/>
                  </a:moveTo>
                  <a:lnTo>
                    <a:pt x="271895" y="231516"/>
                  </a:lnTo>
                  <a:lnTo>
                    <a:pt x="271536" y="223962"/>
                  </a:lnTo>
                  <a:lnTo>
                    <a:pt x="273425" y="221733"/>
                  </a:lnTo>
                  <a:lnTo>
                    <a:pt x="280637" y="217013"/>
                  </a:lnTo>
                  <a:lnTo>
                    <a:pt x="287563" y="220207"/>
                  </a:lnTo>
                  <a:lnTo>
                    <a:pt x="288638" y="229885"/>
                  </a:lnTo>
                  <a:lnTo>
                    <a:pt x="283884" y="235383"/>
                  </a:lnTo>
                  <a:lnTo>
                    <a:pt x="275904" y="235420"/>
                  </a:lnTo>
                  <a:close/>
                </a:path>
                <a:path w="2224405" h="1250315">
                  <a:moveTo>
                    <a:pt x="833055" y="213266"/>
                  </a:moveTo>
                  <a:lnTo>
                    <a:pt x="828845" y="212742"/>
                  </a:lnTo>
                  <a:lnTo>
                    <a:pt x="826292" y="212174"/>
                  </a:lnTo>
                  <a:lnTo>
                    <a:pt x="823911" y="210566"/>
                  </a:lnTo>
                  <a:lnTo>
                    <a:pt x="820641" y="204559"/>
                  </a:lnTo>
                  <a:lnTo>
                    <a:pt x="822276" y="199938"/>
                  </a:lnTo>
                  <a:lnTo>
                    <a:pt x="827375" y="198374"/>
                  </a:lnTo>
                  <a:lnTo>
                    <a:pt x="829204" y="198060"/>
                  </a:lnTo>
                  <a:lnTo>
                    <a:pt x="835892" y="198322"/>
                  </a:lnTo>
                  <a:lnTo>
                    <a:pt x="839714" y="202287"/>
                  </a:lnTo>
                  <a:lnTo>
                    <a:pt x="837520" y="209960"/>
                  </a:lnTo>
                  <a:lnTo>
                    <a:pt x="833055" y="213266"/>
                  </a:lnTo>
                  <a:close/>
                </a:path>
                <a:path w="2224405" h="1250315">
                  <a:moveTo>
                    <a:pt x="187440" y="500282"/>
                  </a:moveTo>
                  <a:lnTo>
                    <a:pt x="183171" y="495779"/>
                  </a:lnTo>
                  <a:lnTo>
                    <a:pt x="182991" y="486744"/>
                  </a:lnTo>
                  <a:lnTo>
                    <a:pt x="186895" y="483453"/>
                  </a:lnTo>
                  <a:lnTo>
                    <a:pt x="195114" y="483401"/>
                  </a:lnTo>
                  <a:lnTo>
                    <a:pt x="200048" y="488180"/>
                  </a:lnTo>
                  <a:lnTo>
                    <a:pt x="199794" y="495128"/>
                  </a:lnTo>
                  <a:lnTo>
                    <a:pt x="195592" y="499436"/>
                  </a:lnTo>
                  <a:lnTo>
                    <a:pt x="187440" y="500282"/>
                  </a:lnTo>
                  <a:close/>
                </a:path>
                <a:path w="2224405" h="1250315">
                  <a:moveTo>
                    <a:pt x="416007" y="498830"/>
                  </a:moveTo>
                  <a:lnTo>
                    <a:pt x="408684" y="498726"/>
                  </a:lnTo>
                  <a:lnTo>
                    <a:pt x="405064" y="495435"/>
                  </a:lnTo>
                  <a:lnTo>
                    <a:pt x="404213" y="487485"/>
                  </a:lnTo>
                  <a:lnTo>
                    <a:pt x="408692" y="482974"/>
                  </a:lnTo>
                  <a:lnTo>
                    <a:pt x="416044" y="483677"/>
                  </a:lnTo>
                  <a:lnTo>
                    <a:pt x="420314" y="488546"/>
                  </a:lnTo>
                  <a:lnTo>
                    <a:pt x="419628" y="495285"/>
                  </a:lnTo>
                  <a:lnTo>
                    <a:pt x="416007" y="498830"/>
                  </a:lnTo>
                  <a:close/>
                </a:path>
                <a:path w="2224405" h="1250315">
                  <a:moveTo>
                    <a:pt x="851307" y="500147"/>
                  </a:moveTo>
                  <a:lnTo>
                    <a:pt x="848119" y="498980"/>
                  </a:lnTo>
                  <a:lnTo>
                    <a:pt x="844834" y="494418"/>
                  </a:lnTo>
                  <a:lnTo>
                    <a:pt x="843901" y="492309"/>
                  </a:lnTo>
                  <a:lnTo>
                    <a:pt x="844924" y="486100"/>
                  </a:lnTo>
                  <a:lnTo>
                    <a:pt x="848090" y="483094"/>
                  </a:lnTo>
                  <a:lnTo>
                    <a:pt x="855256" y="483139"/>
                  </a:lnTo>
                  <a:lnTo>
                    <a:pt x="859174" y="487073"/>
                  </a:lnTo>
                  <a:lnTo>
                    <a:pt x="859816" y="494672"/>
                  </a:lnTo>
                  <a:lnTo>
                    <a:pt x="857330" y="498337"/>
                  </a:lnTo>
                  <a:lnTo>
                    <a:pt x="851307" y="500147"/>
                  </a:lnTo>
                  <a:close/>
                </a:path>
                <a:path w="2224405" h="1250315">
                  <a:moveTo>
                    <a:pt x="1861889" y="499174"/>
                  </a:moveTo>
                  <a:lnTo>
                    <a:pt x="1857485" y="496878"/>
                  </a:lnTo>
                  <a:lnTo>
                    <a:pt x="1856104" y="491620"/>
                  </a:lnTo>
                  <a:lnTo>
                    <a:pt x="1856619" y="489302"/>
                  </a:lnTo>
                  <a:lnTo>
                    <a:pt x="1859910" y="484694"/>
                  </a:lnTo>
                  <a:lnTo>
                    <a:pt x="1862150" y="482690"/>
                  </a:lnTo>
                  <a:lnTo>
                    <a:pt x="1868241" y="483535"/>
                  </a:lnTo>
                  <a:lnTo>
                    <a:pt x="1871324" y="488001"/>
                  </a:lnTo>
                  <a:lnTo>
                    <a:pt x="1871660" y="494927"/>
                  </a:lnTo>
                  <a:lnTo>
                    <a:pt x="1868779" y="498591"/>
                  </a:lnTo>
                  <a:lnTo>
                    <a:pt x="1861889" y="499174"/>
                  </a:lnTo>
                  <a:close/>
                </a:path>
                <a:path w="2224405" h="1250315">
                  <a:moveTo>
                    <a:pt x="2044534" y="499085"/>
                  </a:moveTo>
                  <a:lnTo>
                    <a:pt x="2035732" y="498965"/>
                  </a:lnTo>
                  <a:lnTo>
                    <a:pt x="2032747" y="496377"/>
                  </a:lnTo>
                  <a:lnTo>
                    <a:pt x="2032209" y="486833"/>
                  </a:lnTo>
                  <a:lnTo>
                    <a:pt x="2037785" y="483513"/>
                  </a:lnTo>
                  <a:lnTo>
                    <a:pt x="2045063" y="483490"/>
                  </a:lnTo>
                  <a:lnTo>
                    <a:pt x="2049385" y="488524"/>
                  </a:lnTo>
                  <a:lnTo>
                    <a:pt x="2048459" y="496056"/>
                  </a:lnTo>
                  <a:lnTo>
                    <a:pt x="2044534" y="499085"/>
                  </a:lnTo>
                  <a:close/>
                </a:path>
                <a:path w="2224405" h="1250315">
                  <a:moveTo>
                    <a:pt x="2125973" y="500731"/>
                  </a:moveTo>
                  <a:lnTo>
                    <a:pt x="2122292" y="497656"/>
                  </a:lnTo>
                  <a:lnTo>
                    <a:pt x="2121031" y="488329"/>
                  </a:lnTo>
                  <a:lnTo>
                    <a:pt x="2123703" y="484515"/>
                  </a:lnTo>
                  <a:lnTo>
                    <a:pt x="2131630" y="482899"/>
                  </a:lnTo>
                  <a:lnTo>
                    <a:pt x="2136527" y="486841"/>
                  </a:lnTo>
                  <a:lnTo>
                    <a:pt x="2137378" y="494597"/>
                  </a:lnTo>
                  <a:lnTo>
                    <a:pt x="2133974" y="499167"/>
                  </a:lnTo>
                  <a:lnTo>
                    <a:pt x="2125973" y="500731"/>
                  </a:lnTo>
                  <a:close/>
                </a:path>
                <a:path w="2224405" h="1250315">
                  <a:moveTo>
                    <a:pt x="984796" y="500610"/>
                  </a:moveTo>
                  <a:lnTo>
                    <a:pt x="981124" y="499938"/>
                  </a:lnTo>
                  <a:lnTo>
                    <a:pt x="976256" y="494866"/>
                  </a:lnTo>
                  <a:lnTo>
                    <a:pt x="975398" y="490693"/>
                  </a:lnTo>
                  <a:lnTo>
                    <a:pt x="978645" y="485614"/>
                  </a:lnTo>
                  <a:lnTo>
                    <a:pt x="982004" y="483939"/>
                  </a:lnTo>
                  <a:lnTo>
                    <a:pt x="984483" y="484186"/>
                  </a:lnTo>
                  <a:lnTo>
                    <a:pt x="987812" y="484754"/>
                  </a:lnTo>
                  <a:lnTo>
                    <a:pt x="990395" y="485966"/>
                  </a:lnTo>
                  <a:lnTo>
                    <a:pt x="993179" y="490521"/>
                  </a:lnTo>
                  <a:lnTo>
                    <a:pt x="993239" y="492442"/>
                  </a:lnTo>
                  <a:lnTo>
                    <a:pt x="991022" y="495787"/>
                  </a:lnTo>
                  <a:lnTo>
                    <a:pt x="989245" y="497544"/>
                  </a:lnTo>
                  <a:lnTo>
                    <a:pt x="984796" y="500610"/>
                  </a:lnTo>
                  <a:close/>
                </a:path>
                <a:path w="2224405" h="1250315">
                  <a:moveTo>
                    <a:pt x="1119174" y="499758"/>
                  </a:moveTo>
                  <a:lnTo>
                    <a:pt x="1113927" y="499466"/>
                  </a:lnTo>
                  <a:lnTo>
                    <a:pt x="1111956" y="499332"/>
                  </a:lnTo>
                  <a:lnTo>
                    <a:pt x="1108081" y="495308"/>
                  </a:lnTo>
                  <a:lnTo>
                    <a:pt x="1108455" y="489653"/>
                  </a:lnTo>
                  <a:lnTo>
                    <a:pt x="1109433" y="487753"/>
                  </a:lnTo>
                  <a:lnTo>
                    <a:pt x="1113732" y="484089"/>
                  </a:lnTo>
                  <a:lnTo>
                    <a:pt x="1118607" y="484134"/>
                  </a:lnTo>
                  <a:lnTo>
                    <a:pt x="1125064" y="488195"/>
                  </a:lnTo>
                  <a:lnTo>
                    <a:pt x="1125803" y="493072"/>
                  </a:lnTo>
                  <a:lnTo>
                    <a:pt x="1121451" y="497888"/>
                  </a:lnTo>
                  <a:lnTo>
                    <a:pt x="1119174" y="499758"/>
                  </a:lnTo>
                  <a:close/>
                </a:path>
                <a:path w="2224405" h="1250315">
                  <a:moveTo>
                    <a:pt x="1292808" y="499422"/>
                  </a:moveTo>
                  <a:lnTo>
                    <a:pt x="1287972" y="499100"/>
                  </a:lnTo>
                  <a:lnTo>
                    <a:pt x="1284471" y="495734"/>
                  </a:lnTo>
                  <a:lnTo>
                    <a:pt x="1283911" y="488734"/>
                  </a:lnTo>
                  <a:lnTo>
                    <a:pt x="1286800" y="485233"/>
                  </a:lnTo>
                  <a:lnTo>
                    <a:pt x="1292406" y="484799"/>
                  </a:lnTo>
                  <a:lnTo>
                    <a:pt x="1294265" y="485046"/>
                  </a:lnTo>
                  <a:lnTo>
                    <a:pt x="1298691" y="486041"/>
                  </a:lnTo>
                  <a:lnTo>
                    <a:pt x="1299982" y="488426"/>
                  </a:lnTo>
                  <a:lnTo>
                    <a:pt x="1301386" y="493056"/>
                  </a:lnTo>
                  <a:lnTo>
                    <a:pt x="1300325" y="495554"/>
                  </a:lnTo>
                  <a:lnTo>
                    <a:pt x="1296101" y="498172"/>
                  </a:lnTo>
                  <a:lnTo>
                    <a:pt x="1293847" y="498950"/>
                  </a:lnTo>
                  <a:lnTo>
                    <a:pt x="1292808" y="499422"/>
                  </a:lnTo>
                  <a:close/>
                </a:path>
                <a:path w="2224405" h="1250315">
                  <a:moveTo>
                    <a:pt x="305493" y="521658"/>
                  </a:moveTo>
                  <a:lnTo>
                    <a:pt x="296901" y="521224"/>
                  </a:lnTo>
                  <a:lnTo>
                    <a:pt x="294035" y="517275"/>
                  </a:lnTo>
                  <a:lnTo>
                    <a:pt x="294848" y="509152"/>
                  </a:lnTo>
                  <a:lnTo>
                    <a:pt x="298186" y="505772"/>
                  </a:lnTo>
                  <a:lnTo>
                    <a:pt x="305060" y="505293"/>
                  </a:lnTo>
                  <a:lnTo>
                    <a:pt x="310293" y="509526"/>
                  </a:lnTo>
                  <a:lnTo>
                    <a:pt x="310190" y="517275"/>
                  </a:lnTo>
                  <a:lnTo>
                    <a:pt x="305493" y="521658"/>
                  </a:lnTo>
                  <a:close/>
                </a:path>
                <a:path w="2224405" h="1250315">
                  <a:moveTo>
                    <a:pt x="567718" y="521807"/>
                  </a:moveTo>
                  <a:lnTo>
                    <a:pt x="561560" y="521149"/>
                  </a:lnTo>
                  <a:lnTo>
                    <a:pt x="557559" y="516990"/>
                  </a:lnTo>
                  <a:lnTo>
                    <a:pt x="557939" y="509601"/>
                  </a:lnTo>
                  <a:lnTo>
                    <a:pt x="561985" y="505293"/>
                  </a:lnTo>
                  <a:lnTo>
                    <a:pt x="567397" y="504755"/>
                  </a:lnTo>
                  <a:lnTo>
                    <a:pt x="570763" y="506519"/>
                  </a:lnTo>
                  <a:lnTo>
                    <a:pt x="572159" y="509870"/>
                  </a:lnTo>
                  <a:lnTo>
                    <a:pt x="572495" y="511628"/>
                  </a:lnTo>
                  <a:lnTo>
                    <a:pt x="573011" y="513431"/>
                  </a:lnTo>
                  <a:lnTo>
                    <a:pt x="572540" y="515106"/>
                  </a:lnTo>
                  <a:lnTo>
                    <a:pt x="572227" y="516856"/>
                  </a:lnTo>
                  <a:lnTo>
                    <a:pt x="570771" y="520341"/>
                  </a:lnTo>
                  <a:lnTo>
                    <a:pt x="567718" y="521807"/>
                  </a:lnTo>
                  <a:close/>
                </a:path>
                <a:path w="2224405" h="1250315">
                  <a:moveTo>
                    <a:pt x="737739" y="521680"/>
                  </a:moveTo>
                  <a:lnTo>
                    <a:pt x="734485" y="517745"/>
                  </a:lnTo>
                  <a:lnTo>
                    <a:pt x="734933" y="509331"/>
                  </a:lnTo>
                  <a:lnTo>
                    <a:pt x="738165" y="505906"/>
                  </a:lnTo>
                  <a:lnTo>
                    <a:pt x="745249" y="505188"/>
                  </a:lnTo>
                  <a:lnTo>
                    <a:pt x="750287" y="509720"/>
                  </a:lnTo>
                  <a:lnTo>
                    <a:pt x="750362" y="517028"/>
                  </a:lnTo>
                  <a:lnTo>
                    <a:pt x="745913" y="521314"/>
                  </a:lnTo>
                  <a:lnTo>
                    <a:pt x="737739" y="521680"/>
                  </a:lnTo>
                  <a:close/>
                </a:path>
                <a:path w="2224405" h="1250315">
                  <a:moveTo>
                    <a:pt x="1008534" y="521882"/>
                  </a:moveTo>
                  <a:lnTo>
                    <a:pt x="1000054" y="518950"/>
                  </a:lnTo>
                  <a:lnTo>
                    <a:pt x="997815" y="514672"/>
                  </a:lnTo>
                  <a:lnTo>
                    <a:pt x="1000428" y="507409"/>
                  </a:lnTo>
                  <a:lnTo>
                    <a:pt x="1004839" y="504859"/>
                  </a:lnTo>
                  <a:lnTo>
                    <a:pt x="1012042" y="507051"/>
                  </a:lnTo>
                  <a:lnTo>
                    <a:pt x="1015252" y="511785"/>
                  </a:lnTo>
                  <a:lnTo>
                    <a:pt x="1012288" y="519773"/>
                  </a:lnTo>
                  <a:lnTo>
                    <a:pt x="1008534" y="521882"/>
                  </a:lnTo>
                  <a:close/>
                </a:path>
                <a:path w="2224405" h="1250315">
                  <a:moveTo>
                    <a:pt x="1089361" y="522091"/>
                  </a:moveTo>
                  <a:lnTo>
                    <a:pt x="1085964" y="516587"/>
                  </a:lnTo>
                  <a:lnTo>
                    <a:pt x="1087853" y="508247"/>
                  </a:lnTo>
                  <a:lnTo>
                    <a:pt x="1092070" y="505143"/>
                  </a:lnTo>
                  <a:lnTo>
                    <a:pt x="1098937" y="506040"/>
                  </a:lnTo>
                  <a:lnTo>
                    <a:pt x="1102939" y="510910"/>
                  </a:lnTo>
                  <a:lnTo>
                    <a:pt x="1101490" y="518472"/>
                  </a:lnTo>
                  <a:lnTo>
                    <a:pt x="1097773" y="521740"/>
                  </a:lnTo>
                  <a:lnTo>
                    <a:pt x="1089361" y="522091"/>
                  </a:lnTo>
                  <a:close/>
                </a:path>
                <a:path w="2224405" h="1250315">
                  <a:moveTo>
                    <a:pt x="1141426" y="522076"/>
                  </a:moveTo>
                  <a:lnTo>
                    <a:pt x="1133536" y="521291"/>
                  </a:lnTo>
                  <a:lnTo>
                    <a:pt x="1129609" y="517282"/>
                  </a:lnTo>
                  <a:lnTo>
                    <a:pt x="1129886" y="509766"/>
                  </a:lnTo>
                  <a:lnTo>
                    <a:pt x="1134372" y="505577"/>
                  </a:lnTo>
                  <a:lnTo>
                    <a:pt x="1141747" y="505308"/>
                  </a:lnTo>
                  <a:lnTo>
                    <a:pt x="1146756" y="510483"/>
                  </a:lnTo>
                  <a:lnTo>
                    <a:pt x="1146114" y="517768"/>
                  </a:lnTo>
                  <a:lnTo>
                    <a:pt x="1141426" y="522076"/>
                  </a:lnTo>
                  <a:close/>
                </a:path>
                <a:path w="2224405" h="1250315">
                  <a:moveTo>
                    <a:pt x="1178786" y="521328"/>
                  </a:moveTo>
                  <a:lnTo>
                    <a:pt x="1174666" y="518188"/>
                  </a:lnTo>
                  <a:lnTo>
                    <a:pt x="1173808" y="509788"/>
                  </a:lnTo>
                  <a:lnTo>
                    <a:pt x="1179264" y="504769"/>
                  </a:lnTo>
                  <a:lnTo>
                    <a:pt x="1186998" y="506400"/>
                  </a:lnTo>
                  <a:lnTo>
                    <a:pt x="1190730" y="509915"/>
                  </a:lnTo>
                  <a:lnTo>
                    <a:pt x="1191051" y="516287"/>
                  </a:lnTo>
                  <a:lnTo>
                    <a:pt x="1187087" y="520595"/>
                  </a:lnTo>
                  <a:lnTo>
                    <a:pt x="1178786" y="521328"/>
                  </a:lnTo>
                  <a:close/>
                </a:path>
                <a:path w="2224405" h="1250315">
                  <a:moveTo>
                    <a:pt x="1317763" y="522316"/>
                  </a:moveTo>
                  <a:lnTo>
                    <a:pt x="1309462" y="521912"/>
                  </a:lnTo>
                  <a:lnTo>
                    <a:pt x="1305282" y="516953"/>
                  </a:lnTo>
                  <a:lnTo>
                    <a:pt x="1306722" y="508853"/>
                  </a:lnTo>
                  <a:lnTo>
                    <a:pt x="1311336" y="505323"/>
                  </a:lnTo>
                  <a:lnTo>
                    <a:pt x="1318808" y="505891"/>
                  </a:lnTo>
                  <a:lnTo>
                    <a:pt x="1322973" y="510775"/>
                  </a:lnTo>
                  <a:lnTo>
                    <a:pt x="1321839" y="518412"/>
                  </a:lnTo>
                  <a:lnTo>
                    <a:pt x="1317763" y="522316"/>
                  </a:lnTo>
                  <a:close/>
                </a:path>
                <a:path w="2224405" h="1250315">
                  <a:moveTo>
                    <a:pt x="1359938" y="522271"/>
                  </a:moveTo>
                  <a:lnTo>
                    <a:pt x="1353474" y="521328"/>
                  </a:lnTo>
                  <a:lnTo>
                    <a:pt x="1349659" y="517185"/>
                  </a:lnTo>
                  <a:lnTo>
                    <a:pt x="1350234" y="509406"/>
                  </a:lnTo>
                  <a:lnTo>
                    <a:pt x="1354257" y="505270"/>
                  </a:lnTo>
                  <a:lnTo>
                    <a:pt x="1360035" y="504747"/>
                  </a:lnTo>
                  <a:lnTo>
                    <a:pt x="1363260" y="506624"/>
                  </a:lnTo>
                  <a:lnTo>
                    <a:pt x="1365708" y="511965"/>
                  </a:lnTo>
                  <a:lnTo>
                    <a:pt x="1365790" y="515502"/>
                  </a:lnTo>
                  <a:lnTo>
                    <a:pt x="1363170" y="520768"/>
                  </a:lnTo>
                  <a:lnTo>
                    <a:pt x="1359938" y="522271"/>
                  </a:lnTo>
                  <a:close/>
                </a:path>
                <a:path w="2224405" h="1250315">
                  <a:moveTo>
                    <a:pt x="738299" y="477694"/>
                  </a:moveTo>
                  <a:lnTo>
                    <a:pt x="734291" y="474103"/>
                  </a:lnTo>
                  <a:lnTo>
                    <a:pt x="733627" y="466310"/>
                  </a:lnTo>
                  <a:lnTo>
                    <a:pt x="737717" y="461882"/>
                  </a:lnTo>
                  <a:lnTo>
                    <a:pt x="745002" y="461059"/>
                  </a:lnTo>
                  <a:lnTo>
                    <a:pt x="750101" y="465607"/>
                  </a:lnTo>
                  <a:lnTo>
                    <a:pt x="750422" y="472683"/>
                  </a:lnTo>
                  <a:lnTo>
                    <a:pt x="746272" y="477021"/>
                  </a:lnTo>
                  <a:lnTo>
                    <a:pt x="738299" y="477694"/>
                  </a:lnTo>
                  <a:close/>
                </a:path>
                <a:path w="2224405" h="1250315">
                  <a:moveTo>
                    <a:pt x="783938" y="477873"/>
                  </a:moveTo>
                  <a:lnTo>
                    <a:pt x="780646" y="475659"/>
                  </a:lnTo>
                  <a:lnTo>
                    <a:pt x="777936" y="469556"/>
                  </a:lnTo>
                  <a:lnTo>
                    <a:pt x="778788" y="465517"/>
                  </a:lnTo>
                  <a:lnTo>
                    <a:pt x="785886" y="459922"/>
                  </a:lnTo>
                  <a:lnTo>
                    <a:pt x="792328" y="462032"/>
                  </a:lnTo>
                  <a:lnTo>
                    <a:pt x="794777" y="468771"/>
                  </a:lnTo>
                  <a:lnTo>
                    <a:pt x="794194" y="473086"/>
                  </a:lnTo>
                  <a:lnTo>
                    <a:pt x="789850" y="477446"/>
                  </a:lnTo>
                  <a:lnTo>
                    <a:pt x="783938" y="477873"/>
                  </a:lnTo>
                  <a:close/>
                </a:path>
                <a:path w="2224405" h="1250315">
                  <a:moveTo>
                    <a:pt x="1534110" y="478165"/>
                  </a:moveTo>
                  <a:lnTo>
                    <a:pt x="1529922" y="476908"/>
                  </a:lnTo>
                  <a:lnTo>
                    <a:pt x="1525921" y="471777"/>
                  </a:lnTo>
                  <a:lnTo>
                    <a:pt x="1525592" y="469346"/>
                  </a:lnTo>
                  <a:lnTo>
                    <a:pt x="1528102" y="463243"/>
                  </a:lnTo>
                  <a:lnTo>
                    <a:pt x="1531497" y="461904"/>
                  </a:lnTo>
                  <a:lnTo>
                    <a:pt x="1535020" y="460932"/>
                  </a:lnTo>
                  <a:lnTo>
                    <a:pt x="1535678" y="461059"/>
                  </a:lnTo>
                  <a:lnTo>
                    <a:pt x="1536312" y="461089"/>
                  </a:lnTo>
                  <a:lnTo>
                    <a:pt x="1539970" y="462601"/>
                  </a:lnTo>
                  <a:lnTo>
                    <a:pt x="1543120" y="467028"/>
                  </a:lnTo>
                  <a:lnTo>
                    <a:pt x="1542015" y="472982"/>
                  </a:lnTo>
                  <a:lnTo>
                    <a:pt x="1540275" y="475464"/>
                  </a:lnTo>
                  <a:lnTo>
                    <a:pt x="1534110" y="478165"/>
                  </a:lnTo>
                  <a:close/>
                </a:path>
                <a:path w="2224405" h="1250315">
                  <a:moveTo>
                    <a:pt x="1574411" y="477664"/>
                  </a:moveTo>
                  <a:lnTo>
                    <a:pt x="1570888" y="475106"/>
                  </a:lnTo>
                  <a:lnTo>
                    <a:pt x="1569559" y="466939"/>
                  </a:lnTo>
                  <a:lnTo>
                    <a:pt x="1573590" y="461800"/>
                  </a:lnTo>
                  <a:lnTo>
                    <a:pt x="1581719" y="461097"/>
                  </a:lnTo>
                  <a:lnTo>
                    <a:pt x="1586915" y="466048"/>
                  </a:lnTo>
                  <a:lnTo>
                    <a:pt x="1586743" y="473101"/>
                  </a:lnTo>
                  <a:lnTo>
                    <a:pt x="1582354" y="477215"/>
                  </a:lnTo>
                  <a:lnTo>
                    <a:pt x="1574411" y="477664"/>
                  </a:lnTo>
                  <a:close/>
                </a:path>
                <a:path w="2224405" h="1250315">
                  <a:moveTo>
                    <a:pt x="1751561" y="478292"/>
                  </a:moveTo>
                  <a:lnTo>
                    <a:pt x="1746501" y="474223"/>
                  </a:lnTo>
                  <a:lnTo>
                    <a:pt x="1745695" y="465128"/>
                  </a:lnTo>
                  <a:lnTo>
                    <a:pt x="1749121" y="461358"/>
                  </a:lnTo>
                  <a:lnTo>
                    <a:pt x="1757638" y="460723"/>
                  </a:lnTo>
                  <a:lnTo>
                    <a:pt x="1761370" y="464552"/>
                  </a:lnTo>
                  <a:lnTo>
                    <a:pt x="1761699" y="473281"/>
                  </a:lnTo>
                  <a:lnTo>
                    <a:pt x="1759407" y="476781"/>
                  </a:lnTo>
                  <a:lnTo>
                    <a:pt x="1751561" y="478292"/>
                  </a:lnTo>
                  <a:close/>
                </a:path>
                <a:path w="2224405" h="1250315">
                  <a:moveTo>
                    <a:pt x="481307" y="478936"/>
                  </a:moveTo>
                  <a:lnTo>
                    <a:pt x="472686" y="476961"/>
                  </a:lnTo>
                  <a:lnTo>
                    <a:pt x="469401" y="472338"/>
                  </a:lnTo>
                  <a:lnTo>
                    <a:pt x="469917" y="467829"/>
                  </a:lnTo>
                  <a:lnTo>
                    <a:pt x="470215" y="467267"/>
                  </a:lnTo>
                  <a:lnTo>
                    <a:pt x="472029" y="463632"/>
                  </a:lnTo>
                  <a:lnTo>
                    <a:pt x="475238" y="462301"/>
                  </a:lnTo>
                  <a:lnTo>
                    <a:pt x="483203" y="463385"/>
                  </a:lnTo>
                  <a:lnTo>
                    <a:pt x="486249" y="466676"/>
                  </a:lnTo>
                  <a:lnTo>
                    <a:pt x="486450" y="474896"/>
                  </a:lnTo>
                  <a:lnTo>
                    <a:pt x="481307" y="478936"/>
                  </a:lnTo>
                  <a:close/>
                </a:path>
                <a:path w="2224405" h="1250315">
                  <a:moveTo>
                    <a:pt x="1268945" y="477948"/>
                  </a:moveTo>
                  <a:lnTo>
                    <a:pt x="1266832" y="476894"/>
                  </a:lnTo>
                  <a:lnTo>
                    <a:pt x="1263017" y="472653"/>
                  </a:lnTo>
                  <a:lnTo>
                    <a:pt x="1261755" y="469960"/>
                  </a:lnTo>
                  <a:lnTo>
                    <a:pt x="1264481" y="463558"/>
                  </a:lnTo>
                  <a:lnTo>
                    <a:pt x="1267332" y="462794"/>
                  </a:lnTo>
                  <a:lnTo>
                    <a:pt x="1269541" y="462735"/>
                  </a:lnTo>
                  <a:lnTo>
                    <a:pt x="1273714" y="462780"/>
                  </a:lnTo>
                  <a:lnTo>
                    <a:pt x="1276214" y="463961"/>
                  </a:lnTo>
                  <a:lnTo>
                    <a:pt x="1278954" y="468651"/>
                  </a:lnTo>
                  <a:lnTo>
                    <a:pt x="1279081" y="470394"/>
                  </a:lnTo>
                  <a:lnTo>
                    <a:pt x="1277006" y="474882"/>
                  </a:lnTo>
                  <a:lnTo>
                    <a:pt x="1274722" y="476811"/>
                  </a:lnTo>
                  <a:lnTo>
                    <a:pt x="1268945" y="477948"/>
                  </a:lnTo>
                  <a:close/>
                </a:path>
                <a:path w="2224405" h="1250315">
                  <a:moveTo>
                    <a:pt x="1622529" y="478643"/>
                  </a:moveTo>
                  <a:lnTo>
                    <a:pt x="1619035" y="477694"/>
                  </a:lnTo>
                  <a:lnTo>
                    <a:pt x="1615206" y="472846"/>
                  </a:lnTo>
                  <a:lnTo>
                    <a:pt x="1613698" y="470266"/>
                  </a:lnTo>
                  <a:lnTo>
                    <a:pt x="1616534" y="463759"/>
                  </a:lnTo>
                  <a:lnTo>
                    <a:pt x="1619595" y="462241"/>
                  </a:lnTo>
                  <a:lnTo>
                    <a:pt x="1625753" y="463146"/>
                  </a:lnTo>
                  <a:lnTo>
                    <a:pt x="1627597" y="463812"/>
                  </a:lnTo>
                  <a:lnTo>
                    <a:pt x="1630105" y="465951"/>
                  </a:lnTo>
                  <a:lnTo>
                    <a:pt x="1630710" y="467769"/>
                  </a:lnTo>
                  <a:lnTo>
                    <a:pt x="1631388" y="468913"/>
                  </a:lnTo>
                  <a:lnTo>
                    <a:pt x="1630859" y="473356"/>
                  </a:lnTo>
                  <a:lnTo>
                    <a:pt x="1628627" y="475936"/>
                  </a:lnTo>
                  <a:lnTo>
                    <a:pt x="1622529" y="478643"/>
                  </a:lnTo>
                  <a:close/>
                </a:path>
                <a:path w="2224405" h="1250315">
                  <a:moveTo>
                    <a:pt x="2014279" y="478576"/>
                  </a:moveTo>
                  <a:lnTo>
                    <a:pt x="2010621" y="475652"/>
                  </a:lnTo>
                  <a:lnTo>
                    <a:pt x="2009889" y="466833"/>
                  </a:lnTo>
                  <a:lnTo>
                    <a:pt x="2012846" y="462959"/>
                  </a:lnTo>
                  <a:lnTo>
                    <a:pt x="2021393" y="461695"/>
                  </a:lnTo>
                  <a:lnTo>
                    <a:pt x="2026267" y="464575"/>
                  </a:lnTo>
                  <a:lnTo>
                    <a:pt x="2027528" y="472383"/>
                  </a:lnTo>
                  <a:lnTo>
                    <a:pt x="2023349" y="477604"/>
                  </a:lnTo>
                  <a:lnTo>
                    <a:pt x="2014279" y="478576"/>
                  </a:lnTo>
                  <a:close/>
                </a:path>
                <a:path w="2224405" h="1250315">
                  <a:moveTo>
                    <a:pt x="2191840" y="478576"/>
                  </a:moveTo>
                  <a:lnTo>
                    <a:pt x="2187839" y="476161"/>
                  </a:lnTo>
                  <a:lnTo>
                    <a:pt x="2186168" y="469392"/>
                  </a:lnTo>
                  <a:lnTo>
                    <a:pt x="2187630" y="465690"/>
                  </a:lnTo>
                  <a:lnTo>
                    <a:pt x="2192743" y="462720"/>
                  </a:lnTo>
                  <a:lnTo>
                    <a:pt x="2195602" y="462540"/>
                  </a:lnTo>
                  <a:lnTo>
                    <a:pt x="2201111" y="465158"/>
                  </a:lnTo>
                  <a:lnTo>
                    <a:pt x="2203552" y="468635"/>
                  </a:lnTo>
                  <a:lnTo>
                    <a:pt x="2203015" y="474328"/>
                  </a:lnTo>
                  <a:lnTo>
                    <a:pt x="2200088" y="477357"/>
                  </a:lnTo>
                  <a:lnTo>
                    <a:pt x="2191840" y="478576"/>
                  </a:lnTo>
                  <a:close/>
                </a:path>
                <a:path w="2224405" h="1250315">
                  <a:moveTo>
                    <a:pt x="299589" y="565764"/>
                  </a:moveTo>
                  <a:lnTo>
                    <a:pt x="293124" y="560453"/>
                  </a:lnTo>
                  <a:lnTo>
                    <a:pt x="292295" y="556340"/>
                  </a:lnTo>
                  <a:lnTo>
                    <a:pt x="295886" y="550319"/>
                  </a:lnTo>
                  <a:lnTo>
                    <a:pt x="298387" y="548696"/>
                  </a:lnTo>
                  <a:lnTo>
                    <a:pt x="304471" y="548591"/>
                  </a:lnTo>
                  <a:lnTo>
                    <a:pt x="308726" y="552009"/>
                  </a:lnTo>
                  <a:lnTo>
                    <a:pt x="309652" y="558606"/>
                  </a:lnTo>
                  <a:lnTo>
                    <a:pt x="308390" y="560685"/>
                  </a:lnTo>
                  <a:lnTo>
                    <a:pt x="303455" y="565315"/>
                  </a:lnTo>
                  <a:lnTo>
                    <a:pt x="299589" y="565764"/>
                  </a:lnTo>
                  <a:close/>
                </a:path>
                <a:path w="2224405" h="1250315">
                  <a:moveTo>
                    <a:pt x="430981" y="566668"/>
                  </a:moveTo>
                  <a:lnTo>
                    <a:pt x="426905" y="563737"/>
                  </a:lnTo>
                  <a:lnTo>
                    <a:pt x="425621" y="555472"/>
                  </a:lnTo>
                  <a:lnTo>
                    <a:pt x="431123" y="549205"/>
                  </a:lnTo>
                  <a:lnTo>
                    <a:pt x="438498" y="550199"/>
                  </a:lnTo>
                  <a:lnTo>
                    <a:pt x="442335" y="554986"/>
                  </a:lnTo>
                  <a:lnTo>
                    <a:pt x="442432" y="562435"/>
                  </a:lnTo>
                  <a:lnTo>
                    <a:pt x="439073" y="566062"/>
                  </a:lnTo>
                  <a:lnTo>
                    <a:pt x="430981" y="566668"/>
                  </a:lnTo>
                  <a:close/>
                </a:path>
                <a:path w="2224405" h="1250315">
                  <a:moveTo>
                    <a:pt x="833407" y="566160"/>
                  </a:moveTo>
                  <a:lnTo>
                    <a:pt x="825896" y="565532"/>
                  </a:lnTo>
                  <a:lnTo>
                    <a:pt x="821933" y="561411"/>
                  </a:lnTo>
                  <a:lnTo>
                    <a:pt x="821873" y="554253"/>
                  </a:lnTo>
                  <a:lnTo>
                    <a:pt x="826524" y="549690"/>
                  </a:lnTo>
                  <a:lnTo>
                    <a:pt x="833623" y="549361"/>
                  </a:lnTo>
                  <a:lnTo>
                    <a:pt x="838198" y="554305"/>
                  </a:lnTo>
                  <a:lnTo>
                    <a:pt x="837437" y="562121"/>
                  </a:lnTo>
                  <a:lnTo>
                    <a:pt x="833407" y="566160"/>
                  </a:lnTo>
                  <a:close/>
                </a:path>
                <a:path w="2224405" h="1250315">
                  <a:moveTo>
                    <a:pt x="1054307" y="566541"/>
                  </a:moveTo>
                  <a:lnTo>
                    <a:pt x="1046103" y="565764"/>
                  </a:lnTo>
                  <a:lnTo>
                    <a:pt x="1042408" y="561553"/>
                  </a:lnTo>
                  <a:lnTo>
                    <a:pt x="1043864" y="553415"/>
                  </a:lnTo>
                  <a:lnTo>
                    <a:pt x="1047917" y="549833"/>
                  </a:lnTo>
                  <a:lnTo>
                    <a:pt x="1055710" y="550617"/>
                  </a:lnTo>
                  <a:lnTo>
                    <a:pt x="1059479" y="555016"/>
                  </a:lnTo>
                  <a:lnTo>
                    <a:pt x="1058517" y="562930"/>
                  </a:lnTo>
                  <a:lnTo>
                    <a:pt x="1054307" y="566541"/>
                  </a:lnTo>
                  <a:close/>
                </a:path>
                <a:path w="2224405" h="1250315">
                  <a:moveTo>
                    <a:pt x="1271169" y="566205"/>
                  </a:moveTo>
                  <a:lnTo>
                    <a:pt x="1266354" y="565158"/>
                  </a:lnTo>
                  <a:lnTo>
                    <a:pt x="1261240" y="558367"/>
                  </a:lnTo>
                  <a:lnTo>
                    <a:pt x="1261637" y="554627"/>
                  </a:lnTo>
                  <a:lnTo>
                    <a:pt x="1266108" y="550678"/>
                  </a:lnTo>
                  <a:lnTo>
                    <a:pt x="1267795" y="549990"/>
                  </a:lnTo>
                  <a:lnTo>
                    <a:pt x="1269064" y="549242"/>
                  </a:lnTo>
                  <a:lnTo>
                    <a:pt x="1270579" y="549608"/>
                  </a:lnTo>
                  <a:lnTo>
                    <a:pt x="1271833" y="549653"/>
                  </a:lnTo>
                  <a:lnTo>
                    <a:pt x="1277193" y="552637"/>
                  </a:lnTo>
                  <a:lnTo>
                    <a:pt x="1278641" y="558524"/>
                  </a:lnTo>
                  <a:lnTo>
                    <a:pt x="1275625" y="563079"/>
                  </a:lnTo>
                  <a:lnTo>
                    <a:pt x="1271169" y="566205"/>
                  </a:lnTo>
                  <a:close/>
                </a:path>
                <a:path w="2224405" h="1250315">
                  <a:moveTo>
                    <a:pt x="1359461" y="566729"/>
                  </a:moveTo>
                  <a:lnTo>
                    <a:pt x="1349495" y="560342"/>
                  </a:lnTo>
                  <a:lnTo>
                    <a:pt x="1349114" y="554941"/>
                  </a:lnTo>
                  <a:lnTo>
                    <a:pt x="1355026" y="551141"/>
                  </a:lnTo>
                  <a:lnTo>
                    <a:pt x="1357385" y="550498"/>
                  </a:lnTo>
                  <a:lnTo>
                    <a:pt x="1359968" y="549399"/>
                  </a:lnTo>
                  <a:lnTo>
                    <a:pt x="1362073" y="550917"/>
                  </a:lnTo>
                  <a:lnTo>
                    <a:pt x="1364163" y="552083"/>
                  </a:lnTo>
                  <a:lnTo>
                    <a:pt x="1367126" y="554986"/>
                  </a:lnTo>
                  <a:lnTo>
                    <a:pt x="1367492" y="556840"/>
                  </a:lnTo>
                  <a:lnTo>
                    <a:pt x="1363887" y="565285"/>
                  </a:lnTo>
                  <a:lnTo>
                    <a:pt x="1359461" y="566729"/>
                  </a:lnTo>
                  <a:close/>
                </a:path>
                <a:path w="2224405" h="1250315">
                  <a:moveTo>
                    <a:pt x="1845534" y="565329"/>
                  </a:moveTo>
                  <a:lnTo>
                    <a:pt x="1836226" y="564455"/>
                  </a:lnTo>
                  <a:lnTo>
                    <a:pt x="1833024" y="558202"/>
                  </a:lnTo>
                  <a:lnTo>
                    <a:pt x="1836584" y="552667"/>
                  </a:lnTo>
                  <a:lnTo>
                    <a:pt x="1837756" y="551126"/>
                  </a:lnTo>
                  <a:lnTo>
                    <a:pt x="1840592" y="549421"/>
                  </a:lnTo>
                  <a:lnTo>
                    <a:pt x="1842541" y="548905"/>
                  </a:lnTo>
                  <a:lnTo>
                    <a:pt x="1847221" y="549548"/>
                  </a:lnTo>
                  <a:lnTo>
                    <a:pt x="1850707" y="553699"/>
                  </a:lnTo>
                  <a:lnTo>
                    <a:pt x="1851281" y="560491"/>
                  </a:lnTo>
                  <a:lnTo>
                    <a:pt x="1845534" y="565329"/>
                  </a:lnTo>
                  <a:close/>
                </a:path>
                <a:path w="2224405" h="1250315">
                  <a:moveTo>
                    <a:pt x="1890023" y="566400"/>
                  </a:moveTo>
                  <a:lnTo>
                    <a:pt x="1881506" y="565779"/>
                  </a:lnTo>
                  <a:lnTo>
                    <a:pt x="1878385" y="562324"/>
                  </a:lnTo>
                  <a:lnTo>
                    <a:pt x="1878520" y="553662"/>
                  </a:lnTo>
                  <a:lnTo>
                    <a:pt x="1883484" y="549002"/>
                  </a:lnTo>
                  <a:lnTo>
                    <a:pt x="1891195" y="550438"/>
                  </a:lnTo>
                  <a:lnTo>
                    <a:pt x="1894845" y="554373"/>
                  </a:lnTo>
                  <a:lnTo>
                    <a:pt x="1894987" y="562017"/>
                  </a:lnTo>
                  <a:lnTo>
                    <a:pt x="1890023" y="566400"/>
                  </a:lnTo>
                  <a:close/>
                </a:path>
                <a:path w="2224405" h="1250315">
                  <a:moveTo>
                    <a:pt x="1486948" y="521044"/>
                  </a:moveTo>
                  <a:lnTo>
                    <a:pt x="1483709" y="518726"/>
                  </a:lnTo>
                  <a:lnTo>
                    <a:pt x="1482395" y="514044"/>
                  </a:lnTo>
                  <a:lnTo>
                    <a:pt x="1482425" y="512720"/>
                  </a:lnTo>
                  <a:lnTo>
                    <a:pt x="1483754" y="508644"/>
                  </a:lnTo>
                  <a:lnTo>
                    <a:pt x="1488105" y="505352"/>
                  </a:lnTo>
                  <a:lnTo>
                    <a:pt x="1493338" y="505428"/>
                  </a:lnTo>
                  <a:lnTo>
                    <a:pt x="1497683" y="508763"/>
                  </a:lnTo>
                  <a:lnTo>
                    <a:pt x="1499004" y="512174"/>
                  </a:lnTo>
                  <a:lnTo>
                    <a:pt x="1499056" y="512772"/>
                  </a:lnTo>
                  <a:lnTo>
                    <a:pt x="1499110" y="514044"/>
                  </a:lnTo>
                  <a:lnTo>
                    <a:pt x="1498780" y="517140"/>
                  </a:lnTo>
                  <a:lnTo>
                    <a:pt x="1494443" y="521030"/>
                  </a:lnTo>
                  <a:lnTo>
                    <a:pt x="1486948" y="521044"/>
                  </a:lnTo>
                  <a:close/>
                </a:path>
                <a:path w="2224405" h="1250315">
                  <a:moveTo>
                    <a:pt x="1845974" y="521463"/>
                  </a:moveTo>
                  <a:lnTo>
                    <a:pt x="1836965" y="520394"/>
                  </a:lnTo>
                  <a:lnTo>
                    <a:pt x="1833591" y="516512"/>
                  </a:lnTo>
                  <a:lnTo>
                    <a:pt x="1835091" y="508800"/>
                  </a:lnTo>
                  <a:lnTo>
                    <a:pt x="1839361" y="505337"/>
                  </a:lnTo>
                  <a:lnTo>
                    <a:pt x="1846720" y="504918"/>
                  </a:lnTo>
                  <a:lnTo>
                    <a:pt x="1851230" y="510453"/>
                  </a:lnTo>
                  <a:lnTo>
                    <a:pt x="1850385" y="518135"/>
                  </a:lnTo>
                  <a:lnTo>
                    <a:pt x="1845974" y="521463"/>
                  </a:lnTo>
                  <a:close/>
                </a:path>
                <a:path w="2224405" h="1250315">
                  <a:moveTo>
                    <a:pt x="2152367" y="523378"/>
                  </a:moveTo>
                  <a:lnTo>
                    <a:pt x="2144806" y="521358"/>
                  </a:lnTo>
                  <a:lnTo>
                    <a:pt x="2142633" y="515554"/>
                  </a:lnTo>
                  <a:lnTo>
                    <a:pt x="2142745" y="509937"/>
                  </a:lnTo>
                  <a:lnTo>
                    <a:pt x="2147388" y="505188"/>
                  </a:lnTo>
                  <a:lnTo>
                    <a:pt x="2151807" y="504956"/>
                  </a:lnTo>
                  <a:lnTo>
                    <a:pt x="2156256" y="505210"/>
                  </a:lnTo>
                  <a:lnTo>
                    <a:pt x="2161355" y="511426"/>
                  </a:lnTo>
                  <a:lnTo>
                    <a:pt x="2158003" y="516579"/>
                  </a:lnTo>
                  <a:lnTo>
                    <a:pt x="2157219" y="518247"/>
                  </a:lnTo>
                  <a:lnTo>
                    <a:pt x="2152367" y="523378"/>
                  </a:lnTo>
                  <a:close/>
                </a:path>
                <a:path w="2224405" h="1250315">
                  <a:moveTo>
                    <a:pt x="1271706" y="522623"/>
                  </a:moveTo>
                  <a:lnTo>
                    <a:pt x="1266668" y="522144"/>
                  </a:lnTo>
                  <a:lnTo>
                    <a:pt x="1260338" y="512996"/>
                  </a:lnTo>
                  <a:lnTo>
                    <a:pt x="1262786" y="507536"/>
                  </a:lnTo>
                  <a:lnTo>
                    <a:pt x="1269026" y="506864"/>
                  </a:lnTo>
                  <a:lnTo>
                    <a:pt x="1270243" y="506818"/>
                  </a:lnTo>
                  <a:lnTo>
                    <a:pt x="1271437" y="507005"/>
                  </a:lnTo>
                  <a:lnTo>
                    <a:pt x="1272662" y="507103"/>
                  </a:lnTo>
                  <a:lnTo>
                    <a:pt x="1276476" y="508090"/>
                  </a:lnTo>
                  <a:lnTo>
                    <a:pt x="1277857" y="510304"/>
                  </a:lnTo>
                  <a:lnTo>
                    <a:pt x="1279350" y="514956"/>
                  </a:lnTo>
                  <a:lnTo>
                    <a:pt x="1278290" y="517260"/>
                  </a:lnTo>
                  <a:lnTo>
                    <a:pt x="1271706" y="522623"/>
                  </a:lnTo>
                  <a:close/>
                </a:path>
                <a:path w="2224405" h="1250315">
                  <a:moveTo>
                    <a:pt x="2126420" y="544507"/>
                  </a:moveTo>
                  <a:lnTo>
                    <a:pt x="2123113" y="542234"/>
                  </a:lnTo>
                  <a:lnTo>
                    <a:pt x="2120232" y="535802"/>
                  </a:lnTo>
                  <a:lnTo>
                    <a:pt x="2120956" y="532495"/>
                  </a:lnTo>
                  <a:lnTo>
                    <a:pt x="2127734" y="526235"/>
                  </a:lnTo>
                  <a:lnTo>
                    <a:pt x="2133399" y="526968"/>
                  </a:lnTo>
                  <a:lnTo>
                    <a:pt x="2136983" y="532667"/>
                  </a:lnTo>
                  <a:lnTo>
                    <a:pt x="2137192" y="533243"/>
                  </a:lnTo>
                  <a:lnTo>
                    <a:pt x="2138184" y="537784"/>
                  </a:lnTo>
                  <a:lnTo>
                    <a:pt x="2133810" y="543625"/>
                  </a:lnTo>
                  <a:lnTo>
                    <a:pt x="2126420" y="544507"/>
                  </a:lnTo>
                  <a:close/>
                </a:path>
                <a:path w="2224405" h="1250315">
                  <a:moveTo>
                    <a:pt x="2037173" y="544186"/>
                  </a:moveTo>
                  <a:lnTo>
                    <a:pt x="2032910" y="540521"/>
                  </a:lnTo>
                  <a:lnTo>
                    <a:pt x="2031940" y="532129"/>
                  </a:lnTo>
                  <a:lnTo>
                    <a:pt x="2034926" y="528045"/>
                  </a:lnTo>
                  <a:lnTo>
                    <a:pt x="2039852" y="527147"/>
                  </a:lnTo>
                  <a:lnTo>
                    <a:pt x="2040472" y="527237"/>
                  </a:lnTo>
                  <a:lnTo>
                    <a:pt x="2042025" y="527237"/>
                  </a:lnTo>
                  <a:lnTo>
                    <a:pt x="2043227" y="528284"/>
                  </a:lnTo>
                  <a:lnTo>
                    <a:pt x="2045458" y="529511"/>
                  </a:lnTo>
                  <a:lnTo>
                    <a:pt x="2048265" y="534029"/>
                  </a:lnTo>
                  <a:lnTo>
                    <a:pt x="2048176" y="537155"/>
                  </a:lnTo>
                  <a:lnTo>
                    <a:pt x="2045967" y="542241"/>
                  </a:lnTo>
                  <a:lnTo>
                    <a:pt x="2043481" y="544088"/>
                  </a:lnTo>
                  <a:lnTo>
                    <a:pt x="2037173" y="544186"/>
                  </a:lnTo>
                  <a:close/>
                </a:path>
                <a:path w="2224405" h="1250315">
                  <a:moveTo>
                    <a:pt x="1996349" y="544964"/>
                  </a:moveTo>
                  <a:lnTo>
                    <a:pt x="1992788" y="543901"/>
                  </a:lnTo>
                  <a:lnTo>
                    <a:pt x="1988698" y="537768"/>
                  </a:lnTo>
                  <a:lnTo>
                    <a:pt x="1987713" y="534732"/>
                  </a:lnTo>
                  <a:lnTo>
                    <a:pt x="1991676" y="530034"/>
                  </a:lnTo>
                  <a:lnTo>
                    <a:pt x="1994378" y="528673"/>
                  </a:lnTo>
                  <a:lnTo>
                    <a:pt x="1995908" y="527537"/>
                  </a:lnTo>
                  <a:lnTo>
                    <a:pt x="2000052" y="527484"/>
                  </a:lnTo>
                  <a:lnTo>
                    <a:pt x="2004038" y="531201"/>
                  </a:lnTo>
                  <a:lnTo>
                    <a:pt x="2004807" y="537708"/>
                  </a:lnTo>
                  <a:lnTo>
                    <a:pt x="2002717" y="541628"/>
                  </a:lnTo>
                  <a:lnTo>
                    <a:pt x="1996349" y="544964"/>
                  </a:lnTo>
                  <a:close/>
                </a:path>
                <a:path w="2224405" h="1250315">
                  <a:moveTo>
                    <a:pt x="1955965" y="543079"/>
                  </a:moveTo>
                  <a:lnTo>
                    <a:pt x="1952181" y="542947"/>
                  </a:lnTo>
                  <a:lnTo>
                    <a:pt x="1952323" y="542914"/>
                  </a:lnTo>
                  <a:lnTo>
                    <a:pt x="1951186" y="542914"/>
                  </a:lnTo>
                  <a:lnTo>
                    <a:pt x="1945209" y="541141"/>
                  </a:lnTo>
                  <a:lnTo>
                    <a:pt x="1942596" y="535480"/>
                  </a:lnTo>
                  <a:lnTo>
                    <a:pt x="1949106" y="527656"/>
                  </a:lnTo>
                  <a:lnTo>
                    <a:pt x="1952121" y="526534"/>
                  </a:lnTo>
                  <a:lnTo>
                    <a:pt x="1957376" y="529092"/>
                  </a:lnTo>
                  <a:lnTo>
                    <a:pt x="1959466" y="531082"/>
                  </a:lnTo>
                  <a:lnTo>
                    <a:pt x="1959610" y="535480"/>
                  </a:lnTo>
                  <a:lnTo>
                    <a:pt x="1959683" y="536893"/>
                  </a:lnTo>
                  <a:lnTo>
                    <a:pt x="1959004" y="540865"/>
                  </a:lnTo>
                  <a:lnTo>
                    <a:pt x="1955965" y="543079"/>
                  </a:lnTo>
                  <a:close/>
                </a:path>
                <a:path w="2224405" h="1250315">
                  <a:moveTo>
                    <a:pt x="1951681" y="543064"/>
                  </a:moveTo>
                  <a:lnTo>
                    <a:pt x="1951186" y="542914"/>
                  </a:lnTo>
                  <a:lnTo>
                    <a:pt x="1952181" y="542947"/>
                  </a:lnTo>
                  <a:lnTo>
                    <a:pt x="1951681" y="543064"/>
                  </a:lnTo>
                  <a:close/>
                </a:path>
                <a:path w="2224405" h="1250315">
                  <a:moveTo>
                    <a:pt x="1952181" y="542947"/>
                  </a:moveTo>
                  <a:lnTo>
                    <a:pt x="1951233" y="542914"/>
                  </a:lnTo>
                  <a:lnTo>
                    <a:pt x="1952323" y="542914"/>
                  </a:lnTo>
                  <a:lnTo>
                    <a:pt x="1952181" y="542947"/>
                  </a:lnTo>
                  <a:close/>
                </a:path>
                <a:path w="2224405" h="1250315">
                  <a:moveTo>
                    <a:pt x="1508551" y="543677"/>
                  </a:moveTo>
                  <a:lnTo>
                    <a:pt x="1504684" y="539818"/>
                  </a:lnTo>
                  <a:lnTo>
                    <a:pt x="1503811" y="532159"/>
                  </a:lnTo>
                  <a:lnTo>
                    <a:pt x="1507521" y="527910"/>
                  </a:lnTo>
                  <a:lnTo>
                    <a:pt x="1511664" y="527289"/>
                  </a:lnTo>
                  <a:lnTo>
                    <a:pt x="1512769" y="527559"/>
                  </a:lnTo>
                  <a:lnTo>
                    <a:pt x="1514000" y="527604"/>
                  </a:lnTo>
                  <a:lnTo>
                    <a:pt x="1519935" y="530962"/>
                  </a:lnTo>
                  <a:lnTo>
                    <a:pt x="1521077" y="537454"/>
                  </a:lnTo>
                  <a:lnTo>
                    <a:pt x="1516075" y="542734"/>
                  </a:lnTo>
                  <a:lnTo>
                    <a:pt x="1514120" y="543542"/>
                  </a:lnTo>
                  <a:lnTo>
                    <a:pt x="1508551" y="543677"/>
                  </a:lnTo>
                  <a:close/>
                </a:path>
                <a:path w="2224405" h="1250315">
                  <a:moveTo>
                    <a:pt x="1250932" y="543886"/>
                  </a:moveTo>
                  <a:lnTo>
                    <a:pt x="1242997" y="542136"/>
                  </a:lnTo>
                  <a:lnTo>
                    <a:pt x="1239952" y="538412"/>
                  </a:lnTo>
                  <a:lnTo>
                    <a:pt x="1240519" y="531277"/>
                  </a:lnTo>
                  <a:lnTo>
                    <a:pt x="1245401" y="527207"/>
                  </a:lnTo>
                  <a:lnTo>
                    <a:pt x="1253216" y="528097"/>
                  </a:lnTo>
                  <a:lnTo>
                    <a:pt x="1257225" y="533236"/>
                  </a:lnTo>
                  <a:lnTo>
                    <a:pt x="1255067" y="541239"/>
                  </a:lnTo>
                  <a:lnTo>
                    <a:pt x="1250932" y="543886"/>
                  </a:lnTo>
                  <a:close/>
                </a:path>
                <a:path w="2224405" h="1250315">
                  <a:moveTo>
                    <a:pt x="1032278" y="543064"/>
                  </a:moveTo>
                  <a:lnTo>
                    <a:pt x="1023866" y="542869"/>
                  </a:lnTo>
                  <a:lnTo>
                    <a:pt x="1019484" y="538950"/>
                  </a:lnTo>
                  <a:lnTo>
                    <a:pt x="1020671" y="531388"/>
                  </a:lnTo>
                  <a:lnTo>
                    <a:pt x="1023015" y="528516"/>
                  </a:lnTo>
                  <a:lnTo>
                    <a:pt x="1028001" y="526729"/>
                  </a:lnTo>
                  <a:lnTo>
                    <a:pt x="1030240" y="527327"/>
                  </a:lnTo>
                  <a:lnTo>
                    <a:pt x="1034331" y="529937"/>
                  </a:lnTo>
                  <a:lnTo>
                    <a:pt x="1035398" y="532773"/>
                  </a:lnTo>
                  <a:lnTo>
                    <a:pt x="1035085" y="534956"/>
                  </a:lnTo>
                  <a:lnTo>
                    <a:pt x="1034988" y="540237"/>
                  </a:lnTo>
                  <a:lnTo>
                    <a:pt x="1032278" y="543064"/>
                  </a:lnTo>
                  <a:close/>
                </a:path>
                <a:path w="2224405" h="1250315">
                  <a:moveTo>
                    <a:pt x="898751" y="544964"/>
                  </a:moveTo>
                  <a:lnTo>
                    <a:pt x="891280" y="543333"/>
                  </a:lnTo>
                  <a:lnTo>
                    <a:pt x="889219" y="542122"/>
                  </a:lnTo>
                  <a:lnTo>
                    <a:pt x="886890" y="536587"/>
                  </a:lnTo>
                  <a:lnTo>
                    <a:pt x="887427" y="533655"/>
                  </a:lnTo>
                  <a:lnTo>
                    <a:pt x="890399" y="529900"/>
                  </a:lnTo>
                  <a:lnTo>
                    <a:pt x="892197" y="529077"/>
                  </a:lnTo>
                  <a:lnTo>
                    <a:pt x="897049" y="526788"/>
                  </a:lnTo>
                  <a:lnTo>
                    <a:pt x="901491" y="528868"/>
                  </a:lnTo>
                  <a:lnTo>
                    <a:pt x="902700" y="533385"/>
                  </a:lnTo>
                  <a:lnTo>
                    <a:pt x="902805" y="534582"/>
                  </a:lnTo>
                  <a:lnTo>
                    <a:pt x="903006" y="535764"/>
                  </a:lnTo>
                  <a:lnTo>
                    <a:pt x="903006" y="541186"/>
                  </a:lnTo>
                  <a:lnTo>
                    <a:pt x="898751" y="544964"/>
                  </a:lnTo>
                  <a:close/>
                </a:path>
                <a:path w="2224405" h="1250315">
                  <a:moveTo>
                    <a:pt x="767023" y="543834"/>
                  </a:moveTo>
                  <a:lnTo>
                    <a:pt x="760395" y="543640"/>
                  </a:lnTo>
                  <a:lnTo>
                    <a:pt x="756998" y="540551"/>
                  </a:lnTo>
                  <a:lnTo>
                    <a:pt x="755931" y="535869"/>
                  </a:lnTo>
                  <a:lnTo>
                    <a:pt x="755990" y="534522"/>
                  </a:lnTo>
                  <a:lnTo>
                    <a:pt x="757774" y="529728"/>
                  </a:lnTo>
                  <a:lnTo>
                    <a:pt x="760954" y="528105"/>
                  </a:lnTo>
                  <a:lnTo>
                    <a:pt x="764492" y="527035"/>
                  </a:lnTo>
                  <a:lnTo>
                    <a:pt x="765105" y="527177"/>
                  </a:lnTo>
                  <a:lnTo>
                    <a:pt x="765731" y="527229"/>
                  </a:lnTo>
                  <a:lnTo>
                    <a:pt x="770815" y="529555"/>
                  </a:lnTo>
                  <a:lnTo>
                    <a:pt x="773801" y="535248"/>
                  </a:lnTo>
                  <a:lnTo>
                    <a:pt x="769098" y="541897"/>
                  </a:lnTo>
                  <a:lnTo>
                    <a:pt x="767023" y="543834"/>
                  </a:lnTo>
                  <a:close/>
                </a:path>
                <a:path w="2224405" h="1250315">
                  <a:moveTo>
                    <a:pt x="746130" y="389780"/>
                  </a:moveTo>
                  <a:lnTo>
                    <a:pt x="738255" y="389601"/>
                  </a:lnTo>
                  <a:lnTo>
                    <a:pt x="734373" y="385502"/>
                  </a:lnTo>
                  <a:lnTo>
                    <a:pt x="734313" y="377447"/>
                  </a:lnTo>
                  <a:lnTo>
                    <a:pt x="737180" y="374702"/>
                  </a:lnTo>
                  <a:lnTo>
                    <a:pt x="746205" y="374343"/>
                  </a:lnTo>
                  <a:lnTo>
                    <a:pt x="750079" y="377245"/>
                  </a:lnTo>
                  <a:lnTo>
                    <a:pt x="750825" y="384987"/>
                  </a:lnTo>
                  <a:lnTo>
                    <a:pt x="746130" y="389780"/>
                  </a:lnTo>
                  <a:close/>
                </a:path>
                <a:path w="2224405" h="1250315">
                  <a:moveTo>
                    <a:pt x="1009489" y="390693"/>
                  </a:moveTo>
                  <a:lnTo>
                    <a:pt x="1000650" y="388598"/>
                  </a:lnTo>
                  <a:lnTo>
                    <a:pt x="997396" y="384298"/>
                  </a:lnTo>
                  <a:lnTo>
                    <a:pt x="998680" y="376527"/>
                  </a:lnTo>
                  <a:lnTo>
                    <a:pt x="1003062" y="373377"/>
                  </a:lnTo>
                  <a:lnTo>
                    <a:pt x="1011832" y="374762"/>
                  </a:lnTo>
                  <a:lnTo>
                    <a:pt x="1015460" y="378531"/>
                  </a:lnTo>
                  <a:lnTo>
                    <a:pt x="1014027" y="387289"/>
                  </a:lnTo>
                  <a:lnTo>
                    <a:pt x="1009489" y="390693"/>
                  </a:lnTo>
                  <a:close/>
                </a:path>
                <a:path w="2224405" h="1250315">
                  <a:moveTo>
                    <a:pt x="1357176" y="390888"/>
                  </a:moveTo>
                  <a:lnTo>
                    <a:pt x="1353138" y="387342"/>
                  </a:lnTo>
                  <a:lnTo>
                    <a:pt x="1350973" y="384411"/>
                  </a:lnTo>
                  <a:lnTo>
                    <a:pt x="1349278" y="381845"/>
                  </a:lnTo>
                  <a:lnTo>
                    <a:pt x="1352071" y="375465"/>
                  </a:lnTo>
                  <a:lnTo>
                    <a:pt x="1354870" y="374515"/>
                  </a:lnTo>
                  <a:lnTo>
                    <a:pt x="1360378" y="374523"/>
                  </a:lnTo>
                  <a:lnTo>
                    <a:pt x="1362767" y="375502"/>
                  </a:lnTo>
                  <a:lnTo>
                    <a:pt x="1367582" y="379414"/>
                  </a:lnTo>
                  <a:lnTo>
                    <a:pt x="1367641" y="383364"/>
                  </a:lnTo>
                  <a:lnTo>
                    <a:pt x="1362349" y="390139"/>
                  </a:lnTo>
                  <a:lnTo>
                    <a:pt x="1357176" y="390888"/>
                  </a:lnTo>
                  <a:close/>
                </a:path>
                <a:path w="2224405" h="1250315">
                  <a:moveTo>
                    <a:pt x="1535490" y="374553"/>
                  </a:moveTo>
                  <a:lnTo>
                    <a:pt x="1533103" y="374553"/>
                  </a:lnTo>
                  <a:lnTo>
                    <a:pt x="1535044" y="374403"/>
                  </a:lnTo>
                  <a:lnTo>
                    <a:pt x="1535490" y="374553"/>
                  </a:lnTo>
                  <a:close/>
                </a:path>
                <a:path w="2224405" h="1250315">
                  <a:moveTo>
                    <a:pt x="1531938" y="389661"/>
                  </a:moveTo>
                  <a:lnTo>
                    <a:pt x="1526616" y="383887"/>
                  </a:lnTo>
                  <a:lnTo>
                    <a:pt x="1525967" y="381628"/>
                  </a:lnTo>
                  <a:lnTo>
                    <a:pt x="1527279" y="376303"/>
                  </a:lnTo>
                  <a:lnTo>
                    <a:pt x="1532460" y="374478"/>
                  </a:lnTo>
                  <a:lnTo>
                    <a:pt x="1533103" y="374553"/>
                  </a:lnTo>
                  <a:lnTo>
                    <a:pt x="1535490" y="374553"/>
                  </a:lnTo>
                  <a:lnTo>
                    <a:pt x="1536111" y="374762"/>
                  </a:lnTo>
                  <a:lnTo>
                    <a:pt x="1538521" y="375203"/>
                  </a:lnTo>
                  <a:lnTo>
                    <a:pt x="1543792" y="378172"/>
                  </a:lnTo>
                  <a:lnTo>
                    <a:pt x="1544016" y="383169"/>
                  </a:lnTo>
                  <a:lnTo>
                    <a:pt x="1537118" y="389623"/>
                  </a:lnTo>
                  <a:lnTo>
                    <a:pt x="1531938" y="389661"/>
                  </a:lnTo>
                  <a:close/>
                </a:path>
                <a:path w="2224405" h="1250315">
                  <a:moveTo>
                    <a:pt x="717652" y="411539"/>
                  </a:moveTo>
                  <a:lnTo>
                    <a:pt x="713442" y="409122"/>
                  </a:lnTo>
                  <a:lnTo>
                    <a:pt x="711009" y="401037"/>
                  </a:lnTo>
                  <a:lnTo>
                    <a:pt x="714106" y="396789"/>
                  </a:lnTo>
                  <a:lnTo>
                    <a:pt x="722400" y="394507"/>
                  </a:lnTo>
                  <a:lnTo>
                    <a:pt x="727506" y="398352"/>
                  </a:lnTo>
                  <a:lnTo>
                    <a:pt x="728618" y="405457"/>
                  </a:lnTo>
                  <a:lnTo>
                    <a:pt x="725430" y="409691"/>
                  </a:lnTo>
                  <a:lnTo>
                    <a:pt x="717652" y="411539"/>
                  </a:lnTo>
                  <a:close/>
                </a:path>
                <a:path w="2224405" h="1250315">
                  <a:moveTo>
                    <a:pt x="803913" y="411209"/>
                  </a:moveTo>
                  <a:lnTo>
                    <a:pt x="799972" y="407252"/>
                  </a:lnTo>
                  <a:lnTo>
                    <a:pt x="799434" y="399796"/>
                  </a:lnTo>
                  <a:lnTo>
                    <a:pt x="804271" y="395255"/>
                  </a:lnTo>
                  <a:lnTo>
                    <a:pt x="811431" y="395001"/>
                  </a:lnTo>
                  <a:lnTo>
                    <a:pt x="816461" y="400087"/>
                  </a:lnTo>
                  <a:lnTo>
                    <a:pt x="816111" y="407177"/>
                  </a:lnTo>
                  <a:lnTo>
                    <a:pt x="811736" y="411187"/>
                  </a:lnTo>
                  <a:lnTo>
                    <a:pt x="803913" y="411209"/>
                  </a:lnTo>
                  <a:close/>
                </a:path>
                <a:path w="2224405" h="1250315">
                  <a:moveTo>
                    <a:pt x="1690060" y="394724"/>
                  </a:moveTo>
                  <a:lnTo>
                    <a:pt x="1688508" y="394724"/>
                  </a:lnTo>
                  <a:lnTo>
                    <a:pt x="1689672" y="394530"/>
                  </a:lnTo>
                  <a:lnTo>
                    <a:pt x="1690060" y="394724"/>
                  </a:lnTo>
                  <a:close/>
                </a:path>
                <a:path w="2224405" h="1250315">
                  <a:moveTo>
                    <a:pt x="1686239" y="412272"/>
                  </a:moveTo>
                  <a:lnTo>
                    <a:pt x="1678557" y="404470"/>
                  </a:lnTo>
                  <a:lnTo>
                    <a:pt x="1679521" y="398636"/>
                  </a:lnTo>
                  <a:lnTo>
                    <a:pt x="1687202" y="394642"/>
                  </a:lnTo>
                  <a:lnTo>
                    <a:pt x="1688508" y="394724"/>
                  </a:lnTo>
                  <a:lnTo>
                    <a:pt x="1690060" y="394724"/>
                  </a:lnTo>
                  <a:lnTo>
                    <a:pt x="1690770" y="395031"/>
                  </a:lnTo>
                  <a:lnTo>
                    <a:pt x="1696025" y="398322"/>
                  </a:lnTo>
                  <a:lnTo>
                    <a:pt x="1697010" y="405128"/>
                  </a:lnTo>
                  <a:lnTo>
                    <a:pt x="1690904" y="412099"/>
                  </a:lnTo>
                  <a:lnTo>
                    <a:pt x="1686239" y="412272"/>
                  </a:lnTo>
                  <a:close/>
                </a:path>
                <a:path w="2224405" h="1250315">
                  <a:moveTo>
                    <a:pt x="1867696" y="411823"/>
                  </a:moveTo>
                  <a:lnTo>
                    <a:pt x="1859680" y="410603"/>
                  </a:lnTo>
                  <a:lnTo>
                    <a:pt x="1856096" y="406938"/>
                  </a:lnTo>
                  <a:lnTo>
                    <a:pt x="1856283" y="398187"/>
                  </a:lnTo>
                  <a:lnTo>
                    <a:pt x="1861673" y="393550"/>
                  </a:lnTo>
                  <a:lnTo>
                    <a:pt x="1869824" y="395585"/>
                  </a:lnTo>
                  <a:lnTo>
                    <a:pt x="1872071" y="399699"/>
                  </a:lnTo>
                  <a:lnTo>
                    <a:pt x="1871108" y="408764"/>
                  </a:lnTo>
                  <a:lnTo>
                    <a:pt x="1867696" y="411823"/>
                  </a:lnTo>
                  <a:close/>
                </a:path>
                <a:path w="2224405" h="1250315">
                  <a:moveTo>
                    <a:pt x="2080467" y="411666"/>
                  </a:moveTo>
                  <a:lnTo>
                    <a:pt x="2076303" y="407328"/>
                  </a:lnTo>
                  <a:lnTo>
                    <a:pt x="2076378" y="399639"/>
                  </a:lnTo>
                  <a:lnTo>
                    <a:pt x="2080938" y="395315"/>
                  </a:lnTo>
                  <a:lnTo>
                    <a:pt x="2088365" y="395001"/>
                  </a:lnTo>
                  <a:lnTo>
                    <a:pt x="2093382" y="400222"/>
                  </a:lnTo>
                  <a:lnTo>
                    <a:pt x="2092643" y="407589"/>
                  </a:lnTo>
                  <a:lnTo>
                    <a:pt x="2088298" y="411620"/>
                  </a:lnTo>
                  <a:lnTo>
                    <a:pt x="2080467" y="411666"/>
                  </a:lnTo>
                  <a:close/>
                </a:path>
                <a:path w="2224405" h="1250315">
                  <a:moveTo>
                    <a:pt x="2216204" y="412271"/>
                  </a:moveTo>
                  <a:lnTo>
                    <a:pt x="2212793" y="411501"/>
                  </a:lnTo>
                  <a:lnTo>
                    <a:pt x="2208150" y="406452"/>
                  </a:lnTo>
                  <a:lnTo>
                    <a:pt x="2207687" y="402271"/>
                  </a:lnTo>
                  <a:lnTo>
                    <a:pt x="2210957" y="397814"/>
                  </a:lnTo>
                  <a:lnTo>
                    <a:pt x="2212398" y="396609"/>
                  </a:lnTo>
                  <a:lnTo>
                    <a:pt x="2216309" y="393812"/>
                  </a:lnTo>
                  <a:lnTo>
                    <a:pt x="2220206" y="394507"/>
                  </a:lnTo>
                  <a:lnTo>
                    <a:pt x="2222990" y="399197"/>
                  </a:lnTo>
                  <a:lnTo>
                    <a:pt x="2223521" y="401583"/>
                  </a:lnTo>
                  <a:lnTo>
                    <a:pt x="2223909" y="402631"/>
                  </a:lnTo>
                  <a:lnTo>
                    <a:pt x="2223654" y="407312"/>
                  </a:lnTo>
                  <a:lnTo>
                    <a:pt x="2222154" y="409751"/>
                  </a:lnTo>
                  <a:lnTo>
                    <a:pt x="2216204" y="412271"/>
                  </a:lnTo>
                  <a:close/>
                </a:path>
                <a:path w="2224405" h="1250315">
                  <a:moveTo>
                    <a:pt x="895766" y="368135"/>
                  </a:moveTo>
                  <a:lnTo>
                    <a:pt x="892354" y="367536"/>
                  </a:lnTo>
                  <a:lnTo>
                    <a:pt x="887420" y="362749"/>
                  </a:lnTo>
                  <a:lnTo>
                    <a:pt x="886816" y="358860"/>
                  </a:lnTo>
                  <a:lnTo>
                    <a:pt x="889369" y="354537"/>
                  </a:lnTo>
                  <a:lnTo>
                    <a:pt x="890212" y="353624"/>
                  </a:lnTo>
                  <a:lnTo>
                    <a:pt x="894392" y="349736"/>
                  </a:lnTo>
                  <a:lnTo>
                    <a:pt x="899662" y="350469"/>
                  </a:lnTo>
                  <a:lnTo>
                    <a:pt x="902573" y="355988"/>
                  </a:lnTo>
                  <a:lnTo>
                    <a:pt x="902730" y="357873"/>
                  </a:lnTo>
                  <a:lnTo>
                    <a:pt x="902998" y="358860"/>
                  </a:lnTo>
                  <a:lnTo>
                    <a:pt x="902894" y="362929"/>
                  </a:lnTo>
                  <a:lnTo>
                    <a:pt x="901528" y="365412"/>
                  </a:lnTo>
                  <a:lnTo>
                    <a:pt x="895766" y="368135"/>
                  </a:lnTo>
                  <a:close/>
                </a:path>
                <a:path w="2224405" h="1250315">
                  <a:moveTo>
                    <a:pt x="1119309" y="367926"/>
                  </a:moveTo>
                  <a:lnTo>
                    <a:pt x="1110463" y="367065"/>
                  </a:lnTo>
                  <a:lnTo>
                    <a:pt x="1107373" y="363041"/>
                  </a:lnTo>
                  <a:lnTo>
                    <a:pt x="1108224" y="354036"/>
                  </a:lnTo>
                  <a:lnTo>
                    <a:pt x="1112463" y="350184"/>
                  </a:lnTo>
                  <a:lnTo>
                    <a:pt x="1120532" y="351322"/>
                  </a:lnTo>
                  <a:lnTo>
                    <a:pt x="1123339" y="355136"/>
                  </a:lnTo>
                  <a:lnTo>
                    <a:pt x="1122861" y="364732"/>
                  </a:lnTo>
                  <a:lnTo>
                    <a:pt x="1119309" y="367926"/>
                  </a:lnTo>
                  <a:close/>
                </a:path>
                <a:path w="2224405" h="1250315">
                  <a:moveTo>
                    <a:pt x="1377734" y="367866"/>
                  </a:moveTo>
                  <a:lnTo>
                    <a:pt x="1373621" y="364747"/>
                  </a:lnTo>
                  <a:lnTo>
                    <a:pt x="1371553" y="356744"/>
                  </a:lnTo>
                  <a:lnTo>
                    <a:pt x="1374569" y="352712"/>
                  </a:lnTo>
                  <a:lnTo>
                    <a:pt x="1382817" y="350386"/>
                  </a:lnTo>
                  <a:lnTo>
                    <a:pt x="1387766" y="354104"/>
                  </a:lnTo>
                  <a:lnTo>
                    <a:pt x="1389028" y="362016"/>
                  </a:lnTo>
                  <a:lnTo>
                    <a:pt x="1385362" y="367073"/>
                  </a:lnTo>
                  <a:lnTo>
                    <a:pt x="1377734" y="367866"/>
                  </a:lnTo>
                  <a:close/>
                </a:path>
                <a:path w="2224405" h="1250315">
                  <a:moveTo>
                    <a:pt x="1471281" y="368524"/>
                  </a:moveTo>
                  <a:lnTo>
                    <a:pt x="1460763" y="366460"/>
                  </a:lnTo>
                  <a:lnTo>
                    <a:pt x="1458120" y="359459"/>
                  </a:lnTo>
                  <a:lnTo>
                    <a:pt x="1462980" y="353654"/>
                  </a:lnTo>
                  <a:lnTo>
                    <a:pt x="1464525" y="352623"/>
                  </a:lnTo>
                  <a:lnTo>
                    <a:pt x="1468877" y="349930"/>
                  </a:lnTo>
                  <a:lnTo>
                    <a:pt x="1471729" y="350468"/>
                  </a:lnTo>
                  <a:lnTo>
                    <a:pt x="1475200" y="355203"/>
                  </a:lnTo>
                  <a:lnTo>
                    <a:pt x="1476050" y="357409"/>
                  </a:lnTo>
                  <a:lnTo>
                    <a:pt x="1476707" y="358651"/>
                  </a:lnTo>
                  <a:lnTo>
                    <a:pt x="1476006" y="364852"/>
                  </a:lnTo>
                  <a:lnTo>
                    <a:pt x="1471281" y="368524"/>
                  </a:lnTo>
                  <a:close/>
                </a:path>
                <a:path w="2224405" h="1250315">
                  <a:moveTo>
                    <a:pt x="1553204" y="367567"/>
                  </a:moveTo>
                  <a:lnTo>
                    <a:pt x="1548703" y="364104"/>
                  </a:lnTo>
                  <a:lnTo>
                    <a:pt x="1547568" y="356168"/>
                  </a:lnTo>
                  <a:lnTo>
                    <a:pt x="1550591" y="352518"/>
                  </a:lnTo>
                  <a:lnTo>
                    <a:pt x="1559057" y="350483"/>
                  </a:lnTo>
                  <a:lnTo>
                    <a:pt x="1564013" y="354254"/>
                  </a:lnTo>
                  <a:lnTo>
                    <a:pt x="1565125" y="361972"/>
                  </a:lnTo>
                  <a:lnTo>
                    <a:pt x="1561072" y="366938"/>
                  </a:lnTo>
                  <a:lnTo>
                    <a:pt x="1553204" y="367567"/>
                  </a:lnTo>
                  <a:close/>
                </a:path>
                <a:path w="2224405" h="1250315">
                  <a:moveTo>
                    <a:pt x="1736521" y="367955"/>
                  </a:moveTo>
                  <a:lnTo>
                    <a:pt x="1728146" y="367432"/>
                  </a:lnTo>
                  <a:lnTo>
                    <a:pt x="1724009" y="363064"/>
                  </a:lnTo>
                  <a:lnTo>
                    <a:pt x="1724711" y="354919"/>
                  </a:lnTo>
                  <a:lnTo>
                    <a:pt x="1730273" y="350116"/>
                  </a:lnTo>
                  <a:lnTo>
                    <a:pt x="1737513" y="351201"/>
                  </a:lnTo>
                  <a:lnTo>
                    <a:pt x="1741320" y="355300"/>
                  </a:lnTo>
                  <a:lnTo>
                    <a:pt x="1741111" y="363094"/>
                  </a:lnTo>
                  <a:lnTo>
                    <a:pt x="1736521" y="367955"/>
                  </a:lnTo>
                  <a:close/>
                </a:path>
                <a:path w="2224405" h="1250315">
                  <a:moveTo>
                    <a:pt x="213357" y="389422"/>
                  </a:moveTo>
                  <a:lnTo>
                    <a:pt x="209289" y="388165"/>
                  </a:lnTo>
                  <a:lnTo>
                    <a:pt x="204751" y="382391"/>
                  </a:lnTo>
                  <a:lnTo>
                    <a:pt x="205258" y="378337"/>
                  </a:lnTo>
                  <a:lnTo>
                    <a:pt x="211595" y="372892"/>
                  </a:lnTo>
                  <a:lnTo>
                    <a:pt x="214559" y="372533"/>
                  </a:lnTo>
                  <a:lnTo>
                    <a:pt x="220419" y="376220"/>
                  </a:lnTo>
                  <a:lnTo>
                    <a:pt x="221911" y="378083"/>
                  </a:lnTo>
                  <a:lnTo>
                    <a:pt x="222577" y="382832"/>
                  </a:lnTo>
                  <a:lnTo>
                    <a:pt x="219673" y="387103"/>
                  </a:lnTo>
                  <a:lnTo>
                    <a:pt x="213357" y="389422"/>
                  </a:lnTo>
                  <a:close/>
                </a:path>
                <a:path w="2224405" h="1250315">
                  <a:moveTo>
                    <a:pt x="781863" y="389586"/>
                  </a:moveTo>
                  <a:lnTo>
                    <a:pt x="777228" y="384425"/>
                  </a:lnTo>
                  <a:lnTo>
                    <a:pt x="778198" y="377485"/>
                  </a:lnTo>
                  <a:lnTo>
                    <a:pt x="781445" y="373640"/>
                  </a:lnTo>
                  <a:lnTo>
                    <a:pt x="786999" y="372698"/>
                  </a:lnTo>
                  <a:lnTo>
                    <a:pt x="792015" y="375487"/>
                  </a:lnTo>
                  <a:lnTo>
                    <a:pt x="793955" y="379608"/>
                  </a:lnTo>
                  <a:lnTo>
                    <a:pt x="794127" y="380192"/>
                  </a:lnTo>
                  <a:lnTo>
                    <a:pt x="794336" y="380760"/>
                  </a:lnTo>
                  <a:lnTo>
                    <a:pt x="794426" y="384485"/>
                  </a:lnTo>
                  <a:lnTo>
                    <a:pt x="790074" y="389265"/>
                  </a:lnTo>
                  <a:lnTo>
                    <a:pt x="781863" y="389586"/>
                  </a:lnTo>
                  <a:close/>
                </a:path>
                <a:path w="2224405" h="1250315">
                  <a:moveTo>
                    <a:pt x="1091003" y="390065"/>
                  </a:moveTo>
                  <a:lnTo>
                    <a:pt x="1085531" y="385533"/>
                  </a:lnTo>
                  <a:lnTo>
                    <a:pt x="1085837" y="377694"/>
                  </a:lnTo>
                  <a:lnTo>
                    <a:pt x="1089800" y="373715"/>
                  </a:lnTo>
                  <a:lnTo>
                    <a:pt x="1097093" y="372114"/>
                  </a:lnTo>
                  <a:lnTo>
                    <a:pt x="1102491" y="376662"/>
                  </a:lnTo>
                  <a:lnTo>
                    <a:pt x="1103020" y="383602"/>
                  </a:lnTo>
                  <a:lnTo>
                    <a:pt x="1099042" y="388509"/>
                  </a:lnTo>
                  <a:lnTo>
                    <a:pt x="1091003" y="390065"/>
                  </a:lnTo>
                  <a:close/>
                </a:path>
                <a:path w="2224405" h="1250315">
                  <a:moveTo>
                    <a:pt x="1135245" y="389795"/>
                  </a:moveTo>
                  <a:lnTo>
                    <a:pt x="1130767" y="386086"/>
                  </a:lnTo>
                  <a:lnTo>
                    <a:pt x="1129714" y="377664"/>
                  </a:lnTo>
                  <a:lnTo>
                    <a:pt x="1135306" y="372219"/>
                  </a:lnTo>
                  <a:lnTo>
                    <a:pt x="1142538" y="373206"/>
                  </a:lnTo>
                  <a:lnTo>
                    <a:pt x="1146659" y="377455"/>
                  </a:lnTo>
                  <a:lnTo>
                    <a:pt x="1147010" y="383842"/>
                  </a:lnTo>
                  <a:lnTo>
                    <a:pt x="1142785" y="388838"/>
                  </a:lnTo>
                  <a:lnTo>
                    <a:pt x="1135245" y="389795"/>
                  </a:lnTo>
                  <a:close/>
                </a:path>
                <a:path w="2224405" h="1250315">
                  <a:moveTo>
                    <a:pt x="1183348" y="389714"/>
                  </a:moveTo>
                  <a:lnTo>
                    <a:pt x="1177428" y="388180"/>
                  </a:lnTo>
                  <a:lnTo>
                    <a:pt x="1175009" y="385712"/>
                  </a:lnTo>
                  <a:lnTo>
                    <a:pt x="1173323" y="378098"/>
                  </a:lnTo>
                  <a:lnTo>
                    <a:pt x="1177062" y="373587"/>
                  </a:lnTo>
                  <a:lnTo>
                    <a:pt x="1183713" y="372503"/>
                  </a:lnTo>
                  <a:lnTo>
                    <a:pt x="1187736" y="375076"/>
                  </a:lnTo>
                  <a:lnTo>
                    <a:pt x="1189633" y="381299"/>
                  </a:lnTo>
                  <a:lnTo>
                    <a:pt x="1189177" y="384814"/>
                  </a:lnTo>
                  <a:lnTo>
                    <a:pt x="1184982" y="388876"/>
                  </a:lnTo>
                  <a:lnTo>
                    <a:pt x="1183348" y="389714"/>
                  </a:lnTo>
                  <a:close/>
                </a:path>
                <a:path w="2224405" h="1250315">
                  <a:moveTo>
                    <a:pt x="1310149" y="389145"/>
                  </a:moveTo>
                  <a:lnTo>
                    <a:pt x="1306402" y="385263"/>
                  </a:lnTo>
                  <a:lnTo>
                    <a:pt x="1306282" y="377544"/>
                  </a:lnTo>
                  <a:lnTo>
                    <a:pt x="1311037" y="373071"/>
                  </a:lnTo>
                  <a:lnTo>
                    <a:pt x="1317987" y="373071"/>
                  </a:lnTo>
                  <a:lnTo>
                    <a:pt x="1322824" y="378172"/>
                  </a:lnTo>
                  <a:lnTo>
                    <a:pt x="1322316" y="385263"/>
                  </a:lnTo>
                  <a:lnTo>
                    <a:pt x="1318031" y="389138"/>
                  </a:lnTo>
                  <a:lnTo>
                    <a:pt x="1310149" y="389145"/>
                  </a:lnTo>
                  <a:close/>
                </a:path>
                <a:path w="2224405" h="1250315">
                  <a:moveTo>
                    <a:pt x="1490352" y="389436"/>
                  </a:moveTo>
                  <a:lnTo>
                    <a:pt x="1486598" y="389242"/>
                  </a:lnTo>
                  <a:lnTo>
                    <a:pt x="1482507" y="385166"/>
                  </a:lnTo>
                  <a:lnTo>
                    <a:pt x="1482194" y="377955"/>
                  </a:lnTo>
                  <a:lnTo>
                    <a:pt x="1486605" y="373153"/>
                  </a:lnTo>
                  <a:lnTo>
                    <a:pt x="1493405" y="373280"/>
                  </a:lnTo>
                  <a:lnTo>
                    <a:pt x="1495891" y="374896"/>
                  </a:lnTo>
                  <a:lnTo>
                    <a:pt x="1498996" y="380850"/>
                  </a:lnTo>
                  <a:lnTo>
                    <a:pt x="1497914" y="383498"/>
                  </a:lnTo>
                  <a:lnTo>
                    <a:pt x="1495063" y="388329"/>
                  </a:lnTo>
                  <a:lnTo>
                    <a:pt x="1492898" y="389145"/>
                  </a:lnTo>
                  <a:lnTo>
                    <a:pt x="1490352" y="389436"/>
                  </a:lnTo>
                  <a:close/>
                </a:path>
                <a:path w="2224405" h="1250315">
                  <a:moveTo>
                    <a:pt x="1664778" y="389541"/>
                  </a:moveTo>
                  <a:lnTo>
                    <a:pt x="1662225" y="388225"/>
                  </a:lnTo>
                  <a:lnTo>
                    <a:pt x="1658008" y="384089"/>
                  </a:lnTo>
                  <a:lnTo>
                    <a:pt x="1657634" y="380401"/>
                  </a:lnTo>
                  <a:lnTo>
                    <a:pt x="1660553" y="375143"/>
                  </a:lnTo>
                  <a:lnTo>
                    <a:pt x="1663293" y="373147"/>
                  </a:lnTo>
                  <a:lnTo>
                    <a:pt x="1665883" y="372877"/>
                  </a:lnTo>
                  <a:lnTo>
                    <a:pt x="1666988" y="373176"/>
                  </a:lnTo>
                  <a:lnTo>
                    <a:pt x="1668152" y="373318"/>
                  </a:lnTo>
                  <a:lnTo>
                    <a:pt x="1672997" y="375570"/>
                  </a:lnTo>
                  <a:lnTo>
                    <a:pt x="1673706" y="378935"/>
                  </a:lnTo>
                  <a:lnTo>
                    <a:pt x="1673124" y="385869"/>
                  </a:lnTo>
                  <a:lnTo>
                    <a:pt x="1670936" y="388299"/>
                  </a:lnTo>
                  <a:lnTo>
                    <a:pt x="1664778" y="389541"/>
                  </a:lnTo>
                  <a:close/>
                </a:path>
                <a:path w="2224405" h="1250315">
                  <a:moveTo>
                    <a:pt x="188404" y="455525"/>
                  </a:moveTo>
                  <a:lnTo>
                    <a:pt x="184947" y="452727"/>
                  </a:lnTo>
                  <a:lnTo>
                    <a:pt x="184455" y="448105"/>
                  </a:lnTo>
                  <a:lnTo>
                    <a:pt x="184417" y="446894"/>
                  </a:lnTo>
                  <a:lnTo>
                    <a:pt x="184642" y="445353"/>
                  </a:lnTo>
                  <a:lnTo>
                    <a:pt x="186186" y="440685"/>
                  </a:lnTo>
                  <a:lnTo>
                    <a:pt x="189493" y="438478"/>
                  </a:lnTo>
                  <a:lnTo>
                    <a:pt x="194853" y="438995"/>
                  </a:lnTo>
                  <a:lnTo>
                    <a:pt x="197614" y="441493"/>
                  </a:lnTo>
                  <a:lnTo>
                    <a:pt x="198429" y="445353"/>
                  </a:lnTo>
                  <a:lnTo>
                    <a:pt x="198532" y="448105"/>
                  </a:lnTo>
                  <a:lnTo>
                    <a:pt x="198369" y="452219"/>
                  </a:lnTo>
                  <a:lnTo>
                    <a:pt x="195576" y="455389"/>
                  </a:lnTo>
                  <a:lnTo>
                    <a:pt x="188404" y="455525"/>
                  </a:lnTo>
                  <a:close/>
                </a:path>
                <a:path w="2224405" h="1250315">
                  <a:moveTo>
                    <a:pt x="321982" y="455023"/>
                  </a:moveTo>
                  <a:lnTo>
                    <a:pt x="318974" y="453355"/>
                  </a:lnTo>
                  <a:lnTo>
                    <a:pt x="315429" y="448000"/>
                  </a:lnTo>
                  <a:lnTo>
                    <a:pt x="315526" y="445667"/>
                  </a:lnTo>
                  <a:lnTo>
                    <a:pt x="318108" y="440520"/>
                  </a:lnTo>
                  <a:lnTo>
                    <a:pt x="321236" y="438584"/>
                  </a:lnTo>
                  <a:lnTo>
                    <a:pt x="330007" y="439893"/>
                  </a:lnTo>
                  <a:lnTo>
                    <a:pt x="332926" y="447567"/>
                  </a:lnTo>
                  <a:lnTo>
                    <a:pt x="328193" y="453512"/>
                  </a:lnTo>
                  <a:lnTo>
                    <a:pt x="326954" y="454163"/>
                  </a:lnTo>
                  <a:lnTo>
                    <a:pt x="321982" y="455023"/>
                  </a:lnTo>
                  <a:close/>
                </a:path>
                <a:path w="2224405" h="1250315">
                  <a:moveTo>
                    <a:pt x="675992" y="455705"/>
                  </a:moveTo>
                  <a:lnTo>
                    <a:pt x="671155" y="455256"/>
                  </a:lnTo>
                  <a:lnTo>
                    <a:pt x="667266" y="451075"/>
                  </a:lnTo>
                  <a:lnTo>
                    <a:pt x="667729" y="443318"/>
                  </a:lnTo>
                  <a:lnTo>
                    <a:pt x="671961" y="438921"/>
                  </a:lnTo>
                  <a:lnTo>
                    <a:pt x="676686" y="439130"/>
                  </a:lnTo>
                  <a:lnTo>
                    <a:pt x="677895" y="439557"/>
                  </a:lnTo>
                  <a:lnTo>
                    <a:pt x="683666" y="443154"/>
                  </a:lnTo>
                  <a:lnTo>
                    <a:pt x="684382" y="450348"/>
                  </a:lnTo>
                  <a:lnTo>
                    <a:pt x="678851" y="454942"/>
                  </a:lnTo>
                  <a:lnTo>
                    <a:pt x="676992" y="455286"/>
                  </a:lnTo>
                  <a:lnTo>
                    <a:pt x="675992" y="455705"/>
                  </a:lnTo>
                  <a:close/>
                </a:path>
                <a:path w="2224405" h="1250315">
                  <a:moveTo>
                    <a:pt x="806041" y="456228"/>
                  </a:moveTo>
                  <a:lnTo>
                    <a:pt x="803525" y="454724"/>
                  </a:lnTo>
                  <a:lnTo>
                    <a:pt x="799307" y="449803"/>
                  </a:lnTo>
                  <a:lnTo>
                    <a:pt x="799016" y="446594"/>
                  </a:lnTo>
                  <a:lnTo>
                    <a:pt x="802645" y="440409"/>
                  </a:lnTo>
                  <a:lnTo>
                    <a:pt x="806630" y="438082"/>
                  </a:lnTo>
                  <a:lnTo>
                    <a:pt x="813177" y="439773"/>
                  </a:lnTo>
                  <a:lnTo>
                    <a:pt x="815431" y="443976"/>
                  </a:lnTo>
                  <a:lnTo>
                    <a:pt x="814483" y="452144"/>
                  </a:lnTo>
                  <a:lnTo>
                    <a:pt x="812274" y="454836"/>
                  </a:lnTo>
                  <a:lnTo>
                    <a:pt x="806041" y="456228"/>
                  </a:lnTo>
                  <a:close/>
                </a:path>
                <a:path w="2224405" h="1250315">
                  <a:moveTo>
                    <a:pt x="1331222" y="455569"/>
                  </a:moveTo>
                  <a:lnTo>
                    <a:pt x="1328034" y="452682"/>
                  </a:lnTo>
                  <a:lnTo>
                    <a:pt x="1327534" y="443901"/>
                  </a:lnTo>
                  <a:lnTo>
                    <a:pt x="1330953" y="440087"/>
                  </a:lnTo>
                  <a:lnTo>
                    <a:pt x="1340082" y="439055"/>
                  </a:lnTo>
                  <a:lnTo>
                    <a:pt x="1343426" y="443243"/>
                  </a:lnTo>
                  <a:lnTo>
                    <a:pt x="1343105" y="452563"/>
                  </a:lnTo>
                  <a:lnTo>
                    <a:pt x="1339910" y="455442"/>
                  </a:lnTo>
                  <a:lnTo>
                    <a:pt x="1331222" y="455569"/>
                  </a:lnTo>
                  <a:close/>
                </a:path>
                <a:path w="2224405" h="1250315">
                  <a:moveTo>
                    <a:pt x="1560237" y="455286"/>
                  </a:moveTo>
                  <a:lnTo>
                    <a:pt x="1552018" y="455166"/>
                  </a:lnTo>
                  <a:lnTo>
                    <a:pt x="1547837" y="451291"/>
                  </a:lnTo>
                  <a:lnTo>
                    <a:pt x="1548226" y="443333"/>
                  </a:lnTo>
                  <a:lnTo>
                    <a:pt x="1552749" y="438741"/>
                  </a:lnTo>
                  <a:lnTo>
                    <a:pt x="1560169" y="439354"/>
                  </a:lnTo>
                  <a:lnTo>
                    <a:pt x="1563222" y="443333"/>
                  </a:lnTo>
                  <a:lnTo>
                    <a:pt x="1563409" y="452024"/>
                  </a:lnTo>
                  <a:lnTo>
                    <a:pt x="1560237" y="455286"/>
                  </a:lnTo>
                  <a:close/>
                </a:path>
                <a:path w="2224405" h="1250315">
                  <a:moveTo>
                    <a:pt x="1603852" y="456213"/>
                  </a:moveTo>
                  <a:lnTo>
                    <a:pt x="1595439" y="455584"/>
                  </a:lnTo>
                  <a:lnTo>
                    <a:pt x="1591401" y="450573"/>
                  </a:lnTo>
                  <a:lnTo>
                    <a:pt x="1593043" y="442406"/>
                  </a:lnTo>
                  <a:lnTo>
                    <a:pt x="1597730" y="439018"/>
                  </a:lnTo>
                  <a:lnTo>
                    <a:pt x="1605382" y="439975"/>
                  </a:lnTo>
                  <a:lnTo>
                    <a:pt x="1609226" y="444739"/>
                  </a:lnTo>
                  <a:lnTo>
                    <a:pt x="1607778" y="452630"/>
                  </a:lnTo>
                  <a:lnTo>
                    <a:pt x="1603852" y="456213"/>
                  </a:lnTo>
                  <a:close/>
                </a:path>
                <a:path w="2224405" h="1250315">
                  <a:moveTo>
                    <a:pt x="1640913" y="456168"/>
                  </a:moveTo>
                  <a:lnTo>
                    <a:pt x="1635196" y="451157"/>
                  </a:lnTo>
                  <a:lnTo>
                    <a:pt x="1636972" y="442929"/>
                  </a:lnTo>
                  <a:lnTo>
                    <a:pt x="1641212" y="439264"/>
                  </a:lnTo>
                  <a:lnTo>
                    <a:pt x="1648557" y="439466"/>
                  </a:lnTo>
                  <a:lnTo>
                    <a:pt x="1653104" y="444470"/>
                  </a:lnTo>
                  <a:lnTo>
                    <a:pt x="1652289" y="451875"/>
                  </a:lnTo>
                  <a:lnTo>
                    <a:pt x="1648192" y="455862"/>
                  </a:lnTo>
                  <a:lnTo>
                    <a:pt x="1640913" y="456168"/>
                  </a:lnTo>
                  <a:close/>
                </a:path>
                <a:path w="2224405" h="1250315">
                  <a:moveTo>
                    <a:pt x="1774516" y="456123"/>
                  </a:moveTo>
                  <a:lnTo>
                    <a:pt x="1770507" y="454178"/>
                  </a:lnTo>
                  <a:lnTo>
                    <a:pt x="1768535" y="449564"/>
                  </a:lnTo>
                  <a:lnTo>
                    <a:pt x="1768327" y="448255"/>
                  </a:lnTo>
                  <a:lnTo>
                    <a:pt x="1769074" y="443019"/>
                  </a:lnTo>
                  <a:lnTo>
                    <a:pt x="1771836" y="440783"/>
                  </a:lnTo>
                  <a:lnTo>
                    <a:pt x="1778546" y="438651"/>
                  </a:lnTo>
                  <a:lnTo>
                    <a:pt x="1782794" y="440835"/>
                  </a:lnTo>
                  <a:lnTo>
                    <a:pt x="1784914" y="444717"/>
                  </a:lnTo>
                  <a:lnTo>
                    <a:pt x="1785003" y="445337"/>
                  </a:lnTo>
                  <a:lnTo>
                    <a:pt x="1785190" y="445913"/>
                  </a:lnTo>
                  <a:lnTo>
                    <a:pt x="1785617" y="449571"/>
                  </a:lnTo>
                  <a:lnTo>
                    <a:pt x="1782182" y="453923"/>
                  </a:lnTo>
                  <a:lnTo>
                    <a:pt x="1774516" y="456123"/>
                  </a:lnTo>
                  <a:close/>
                </a:path>
                <a:path w="2224405" h="1250315">
                  <a:moveTo>
                    <a:pt x="1868174" y="456145"/>
                  </a:moveTo>
                  <a:lnTo>
                    <a:pt x="1860366" y="455764"/>
                  </a:lnTo>
                  <a:lnTo>
                    <a:pt x="1856156" y="451456"/>
                  </a:lnTo>
                  <a:lnTo>
                    <a:pt x="1856641" y="443819"/>
                  </a:lnTo>
                  <a:lnTo>
                    <a:pt x="1861052" y="439399"/>
                  </a:lnTo>
                  <a:lnTo>
                    <a:pt x="1868256" y="439122"/>
                  </a:lnTo>
                  <a:lnTo>
                    <a:pt x="1873235" y="444350"/>
                  </a:lnTo>
                  <a:lnTo>
                    <a:pt x="1872481" y="451934"/>
                  </a:lnTo>
                  <a:lnTo>
                    <a:pt x="1868174" y="456145"/>
                  </a:lnTo>
                  <a:close/>
                </a:path>
                <a:path w="2224405" h="1250315">
                  <a:moveTo>
                    <a:pt x="2216869" y="455764"/>
                  </a:moveTo>
                  <a:lnTo>
                    <a:pt x="2214592" y="455465"/>
                  </a:lnTo>
                  <a:lnTo>
                    <a:pt x="2213234" y="455046"/>
                  </a:lnTo>
                  <a:lnTo>
                    <a:pt x="2209785" y="451441"/>
                  </a:lnTo>
                  <a:lnTo>
                    <a:pt x="2208867" y="448023"/>
                  </a:lnTo>
                  <a:lnTo>
                    <a:pt x="2211360" y="441060"/>
                  </a:lnTo>
                  <a:lnTo>
                    <a:pt x="2214257" y="439968"/>
                  </a:lnTo>
                  <a:lnTo>
                    <a:pt x="2217026" y="438830"/>
                  </a:lnTo>
                  <a:lnTo>
                    <a:pt x="2218206" y="439167"/>
                  </a:lnTo>
                  <a:lnTo>
                    <a:pt x="2219437" y="439294"/>
                  </a:lnTo>
                  <a:lnTo>
                    <a:pt x="2221462" y="440429"/>
                  </a:lnTo>
                  <a:lnTo>
                    <a:pt x="2222396" y="441167"/>
                  </a:lnTo>
                  <a:lnTo>
                    <a:pt x="2223221" y="441978"/>
                  </a:lnTo>
                  <a:lnTo>
                    <a:pt x="2219775" y="454879"/>
                  </a:lnTo>
                  <a:lnTo>
                    <a:pt x="2219589" y="454968"/>
                  </a:lnTo>
                  <a:lnTo>
                    <a:pt x="2219444" y="455100"/>
                  </a:lnTo>
                  <a:lnTo>
                    <a:pt x="2218182" y="455614"/>
                  </a:lnTo>
                  <a:lnTo>
                    <a:pt x="2216869" y="455764"/>
                  </a:lnTo>
                  <a:close/>
                </a:path>
                <a:path w="2224405" h="1250315">
                  <a:moveTo>
                    <a:pt x="1468175" y="456062"/>
                  </a:moveTo>
                  <a:lnTo>
                    <a:pt x="1465981" y="455256"/>
                  </a:lnTo>
                  <a:lnTo>
                    <a:pt x="1460771" y="451306"/>
                  </a:lnTo>
                  <a:lnTo>
                    <a:pt x="1459613" y="447372"/>
                  </a:lnTo>
                  <a:lnTo>
                    <a:pt x="1462815" y="441516"/>
                  </a:lnTo>
                  <a:lnTo>
                    <a:pt x="1465928" y="440281"/>
                  </a:lnTo>
                  <a:lnTo>
                    <a:pt x="1473594" y="441179"/>
                  </a:lnTo>
                  <a:lnTo>
                    <a:pt x="1475759" y="442929"/>
                  </a:lnTo>
                  <a:lnTo>
                    <a:pt x="1477177" y="446400"/>
                  </a:lnTo>
                  <a:lnTo>
                    <a:pt x="1477192" y="447656"/>
                  </a:lnTo>
                  <a:lnTo>
                    <a:pt x="1476647" y="451545"/>
                  </a:lnTo>
                  <a:lnTo>
                    <a:pt x="1474139" y="453804"/>
                  </a:lnTo>
                  <a:lnTo>
                    <a:pt x="1468175" y="456062"/>
                  </a:lnTo>
                  <a:close/>
                </a:path>
                <a:path w="2224405" h="1250315">
                  <a:moveTo>
                    <a:pt x="2001477" y="412219"/>
                  </a:moveTo>
                  <a:lnTo>
                    <a:pt x="1992445" y="411725"/>
                  </a:lnTo>
                  <a:lnTo>
                    <a:pt x="1988130" y="406744"/>
                  </a:lnTo>
                  <a:lnTo>
                    <a:pt x="1989109" y="400992"/>
                  </a:lnTo>
                  <a:lnTo>
                    <a:pt x="1989825" y="399810"/>
                  </a:lnTo>
                  <a:lnTo>
                    <a:pt x="1994065" y="395570"/>
                  </a:lnTo>
                  <a:lnTo>
                    <a:pt x="2000320" y="395615"/>
                  </a:lnTo>
                  <a:lnTo>
                    <a:pt x="2004747" y="400462"/>
                  </a:lnTo>
                  <a:lnTo>
                    <a:pt x="2005165" y="402323"/>
                  </a:lnTo>
                  <a:lnTo>
                    <a:pt x="2005650" y="403348"/>
                  </a:lnTo>
                  <a:lnTo>
                    <a:pt x="2005001" y="408838"/>
                  </a:lnTo>
                  <a:lnTo>
                    <a:pt x="2001477" y="412219"/>
                  </a:lnTo>
                  <a:close/>
                </a:path>
                <a:path w="2224405" h="1250315">
                  <a:moveTo>
                    <a:pt x="125782" y="432593"/>
                  </a:moveTo>
                  <a:lnTo>
                    <a:pt x="123238" y="432398"/>
                  </a:lnTo>
                  <a:lnTo>
                    <a:pt x="118870" y="430791"/>
                  </a:lnTo>
                  <a:lnTo>
                    <a:pt x="117535" y="428818"/>
                  </a:lnTo>
                  <a:lnTo>
                    <a:pt x="117142" y="426668"/>
                  </a:lnTo>
                  <a:lnTo>
                    <a:pt x="119105" y="420694"/>
                  </a:lnTo>
                  <a:lnTo>
                    <a:pt x="120252" y="419613"/>
                  </a:lnTo>
                  <a:lnTo>
                    <a:pt x="121607" y="418700"/>
                  </a:lnTo>
                  <a:lnTo>
                    <a:pt x="126193" y="416107"/>
                  </a:lnTo>
                  <a:lnTo>
                    <a:pt x="128620" y="416616"/>
                  </a:lnTo>
                  <a:lnTo>
                    <a:pt x="132560" y="421307"/>
                  </a:lnTo>
                  <a:lnTo>
                    <a:pt x="133904" y="423288"/>
                  </a:lnTo>
                  <a:lnTo>
                    <a:pt x="133718" y="425891"/>
                  </a:lnTo>
                  <a:lnTo>
                    <a:pt x="133397" y="428561"/>
                  </a:lnTo>
                  <a:lnTo>
                    <a:pt x="130649" y="432158"/>
                  </a:lnTo>
                  <a:lnTo>
                    <a:pt x="125782" y="432593"/>
                  </a:lnTo>
                  <a:close/>
                </a:path>
                <a:path w="2224405" h="1250315">
                  <a:moveTo>
                    <a:pt x="209805" y="434448"/>
                  </a:moveTo>
                  <a:lnTo>
                    <a:pt x="205646" y="431262"/>
                  </a:lnTo>
                  <a:lnTo>
                    <a:pt x="205169" y="422398"/>
                  </a:lnTo>
                  <a:lnTo>
                    <a:pt x="207983" y="418786"/>
                  </a:lnTo>
                  <a:lnTo>
                    <a:pt x="216164" y="416572"/>
                  </a:lnTo>
                  <a:lnTo>
                    <a:pt x="221270" y="420521"/>
                  </a:lnTo>
                  <a:lnTo>
                    <a:pt x="222151" y="428284"/>
                  </a:lnTo>
                  <a:lnTo>
                    <a:pt x="218426" y="432802"/>
                  </a:lnTo>
                  <a:lnTo>
                    <a:pt x="209805" y="434448"/>
                  </a:lnTo>
                  <a:close/>
                </a:path>
                <a:path w="2224405" h="1250315">
                  <a:moveTo>
                    <a:pt x="478852" y="433415"/>
                  </a:moveTo>
                  <a:lnTo>
                    <a:pt x="474686" y="433318"/>
                  </a:lnTo>
                  <a:lnTo>
                    <a:pt x="471350" y="430917"/>
                  </a:lnTo>
                  <a:lnTo>
                    <a:pt x="469349" y="425023"/>
                  </a:lnTo>
                  <a:lnTo>
                    <a:pt x="469872" y="422682"/>
                  </a:lnTo>
                  <a:lnTo>
                    <a:pt x="472626" y="419458"/>
                  </a:lnTo>
                  <a:lnTo>
                    <a:pt x="473993" y="418292"/>
                  </a:lnTo>
                  <a:lnTo>
                    <a:pt x="477060" y="416107"/>
                  </a:lnTo>
                  <a:lnTo>
                    <a:pt x="480248" y="416743"/>
                  </a:lnTo>
                  <a:lnTo>
                    <a:pt x="485383" y="421822"/>
                  </a:lnTo>
                  <a:lnTo>
                    <a:pt x="485883" y="427342"/>
                  </a:lnTo>
                  <a:lnTo>
                    <a:pt x="481658" y="432331"/>
                  </a:lnTo>
                  <a:lnTo>
                    <a:pt x="479815" y="432861"/>
                  </a:lnTo>
                  <a:lnTo>
                    <a:pt x="478852" y="433415"/>
                  </a:lnTo>
                  <a:close/>
                </a:path>
                <a:path w="2224405" h="1250315">
                  <a:moveTo>
                    <a:pt x="517467" y="432795"/>
                  </a:moveTo>
                  <a:lnTo>
                    <a:pt x="513435" y="428838"/>
                  </a:lnTo>
                  <a:lnTo>
                    <a:pt x="514017" y="421112"/>
                  </a:lnTo>
                  <a:lnTo>
                    <a:pt x="518623" y="417140"/>
                  </a:lnTo>
                  <a:lnTo>
                    <a:pt x="525624" y="417462"/>
                  </a:lnTo>
                  <a:lnTo>
                    <a:pt x="529589" y="421478"/>
                  </a:lnTo>
                  <a:lnTo>
                    <a:pt x="529543" y="428710"/>
                  </a:lnTo>
                  <a:lnTo>
                    <a:pt x="525745" y="432772"/>
                  </a:lnTo>
                  <a:lnTo>
                    <a:pt x="517467" y="432795"/>
                  </a:lnTo>
                  <a:close/>
                </a:path>
                <a:path w="2224405" h="1250315">
                  <a:moveTo>
                    <a:pt x="917600" y="434170"/>
                  </a:moveTo>
                  <a:lnTo>
                    <a:pt x="915315" y="433677"/>
                  </a:lnTo>
                  <a:lnTo>
                    <a:pt x="909688" y="428539"/>
                  </a:lnTo>
                  <a:lnTo>
                    <a:pt x="909119" y="424425"/>
                  </a:lnTo>
                  <a:lnTo>
                    <a:pt x="913591" y="418195"/>
                  </a:lnTo>
                  <a:lnTo>
                    <a:pt x="915950" y="416317"/>
                  </a:lnTo>
                  <a:lnTo>
                    <a:pt x="922175" y="416976"/>
                  </a:lnTo>
                  <a:lnTo>
                    <a:pt x="924825" y="421037"/>
                  </a:lnTo>
                  <a:lnTo>
                    <a:pt x="924989" y="424425"/>
                  </a:lnTo>
                  <a:lnTo>
                    <a:pt x="925049" y="427342"/>
                  </a:lnTo>
                  <a:lnTo>
                    <a:pt x="923945" y="430768"/>
                  </a:lnTo>
                  <a:lnTo>
                    <a:pt x="922728" y="432802"/>
                  </a:lnTo>
                  <a:lnTo>
                    <a:pt x="917600" y="434170"/>
                  </a:lnTo>
                  <a:close/>
                </a:path>
                <a:path w="2224405" h="1250315">
                  <a:moveTo>
                    <a:pt x="1003219" y="434208"/>
                  </a:moveTo>
                  <a:lnTo>
                    <a:pt x="999106" y="431680"/>
                  </a:lnTo>
                  <a:lnTo>
                    <a:pt x="996874" y="424171"/>
                  </a:lnTo>
                  <a:lnTo>
                    <a:pt x="1000031" y="418471"/>
                  </a:lnTo>
                  <a:lnTo>
                    <a:pt x="1005144" y="416931"/>
                  </a:lnTo>
                  <a:lnTo>
                    <a:pt x="1005794" y="417065"/>
                  </a:lnTo>
                  <a:lnTo>
                    <a:pt x="1006922" y="417065"/>
                  </a:lnTo>
                  <a:lnTo>
                    <a:pt x="1009079" y="417380"/>
                  </a:lnTo>
                  <a:lnTo>
                    <a:pt x="1012274" y="420058"/>
                  </a:lnTo>
                  <a:lnTo>
                    <a:pt x="1012992" y="424171"/>
                  </a:lnTo>
                  <a:lnTo>
                    <a:pt x="1013094" y="426280"/>
                  </a:lnTo>
                  <a:lnTo>
                    <a:pt x="1012557" y="430872"/>
                  </a:lnTo>
                  <a:lnTo>
                    <a:pt x="1009474" y="433655"/>
                  </a:lnTo>
                  <a:lnTo>
                    <a:pt x="1003219" y="434208"/>
                  </a:lnTo>
                  <a:close/>
                </a:path>
                <a:path w="2224405" h="1250315">
                  <a:moveTo>
                    <a:pt x="2103071" y="434043"/>
                  </a:moveTo>
                  <a:lnTo>
                    <a:pt x="2098756" y="429833"/>
                  </a:lnTo>
                  <a:lnTo>
                    <a:pt x="2098413" y="422930"/>
                  </a:lnTo>
                  <a:lnTo>
                    <a:pt x="2099704" y="420910"/>
                  </a:lnTo>
                  <a:lnTo>
                    <a:pt x="2106041" y="416707"/>
                  </a:lnTo>
                  <a:lnTo>
                    <a:pt x="2111573" y="417918"/>
                  </a:lnTo>
                  <a:lnTo>
                    <a:pt x="2115178" y="423243"/>
                  </a:lnTo>
                  <a:lnTo>
                    <a:pt x="2115223" y="424560"/>
                  </a:lnTo>
                  <a:lnTo>
                    <a:pt x="2115537" y="425697"/>
                  </a:lnTo>
                  <a:lnTo>
                    <a:pt x="2115193" y="429511"/>
                  </a:lnTo>
                  <a:lnTo>
                    <a:pt x="2111081" y="433266"/>
                  </a:lnTo>
                  <a:lnTo>
                    <a:pt x="2103071" y="434043"/>
                  </a:lnTo>
                  <a:close/>
                </a:path>
                <a:path w="2224405" h="1250315">
                  <a:moveTo>
                    <a:pt x="1536677" y="434327"/>
                  </a:moveTo>
                  <a:lnTo>
                    <a:pt x="1528444" y="431882"/>
                  </a:lnTo>
                  <a:lnTo>
                    <a:pt x="1526250" y="426863"/>
                  </a:lnTo>
                  <a:lnTo>
                    <a:pt x="1528579" y="419893"/>
                  </a:lnTo>
                  <a:lnTo>
                    <a:pt x="1530602" y="418516"/>
                  </a:lnTo>
                  <a:lnTo>
                    <a:pt x="1537014" y="417664"/>
                  </a:lnTo>
                  <a:lnTo>
                    <a:pt x="1540253" y="419070"/>
                  </a:lnTo>
                  <a:lnTo>
                    <a:pt x="1542911" y="423476"/>
                  </a:lnTo>
                  <a:lnTo>
                    <a:pt x="1542911" y="424777"/>
                  </a:lnTo>
                  <a:lnTo>
                    <a:pt x="1543172" y="425921"/>
                  </a:lnTo>
                  <a:lnTo>
                    <a:pt x="1542508" y="430535"/>
                  </a:lnTo>
                  <a:lnTo>
                    <a:pt x="1536677" y="434327"/>
                  </a:lnTo>
                  <a:close/>
                </a:path>
                <a:path w="2224405" h="1250315">
                  <a:moveTo>
                    <a:pt x="2020586" y="434702"/>
                  </a:moveTo>
                  <a:lnTo>
                    <a:pt x="2013757" y="432712"/>
                  </a:lnTo>
                  <a:lnTo>
                    <a:pt x="2011047" y="429093"/>
                  </a:lnTo>
                  <a:lnTo>
                    <a:pt x="2011040" y="421807"/>
                  </a:lnTo>
                  <a:lnTo>
                    <a:pt x="2014847" y="417402"/>
                  </a:lnTo>
                  <a:lnTo>
                    <a:pt x="2019952" y="416721"/>
                  </a:lnTo>
                  <a:lnTo>
                    <a:pt x="2021296" y="417215"/>
                  </a:lnTo>
                  <a:lnTo>
                    <a:pt x="2026335" y="420596"/>
                  </a:lnTo>
                  <a:lnTo>
                    <a:pt x="2027424" y="424380"/>
                  </a:lnTo>
                  <a:lnTo>
                    <a:pt x="2023916" y="432764"/>
                  </a:lnTo>
                  <a:lnTo>
                    <a:pt x="2020586" y="434702"/>
                  </a:lnTo>
                  <a:close/>
                </a:path>
                <a:path w="2224405" h="1250315">
                  <a:moveTo>
                    <a:pt x="1135484" y="434395"/>
                  </a:moveTo>
                  <a:lnTo>
                    <a:pt x="1130789" y="431037"/>
                  </a:lnTo>
                  <a:lnTo>
                    <a:pt x="1129371" y="423063"/>
                  </a:lnTo>
                  <a:lnTo>
                    <a:pt x="1132319" y="419040"/>
                  </a:lnTo>
                  <a:lnTo>
                    <a:pt x="1140523" y="416504"/>
                  </a:lnTo>
                  <a:lnTo>
                    <a:pt x="1145569" y="420169"/>
                  </a:lnTo>
                  <a:lnTo>
                    <a:pt x="1146875" y="428165"/>
                  </a:lnTo>
                  <a:lnTo>
                    <a:pt x="1143322" y="433064"/>
                  </a:lnTo>
                  <a:lnTo>
                    <a:pt x="1135484" y="434395"/>
                  </a:lnTo>
                  <a:close/>
                </a:path>
                <a:path w="2224405" h="1250315">
                  <a:moveTo>
                    <a:pt x="326491" y="59542"/>
                  </a:moveTo>
                  <a:lnTo>
                    <a:pt x="318437" y="57148"/>
                  </a:lnTo>
                  <a:lnTo>
                    <a:pt x="315503" y="53124"/>
                  </a:lnTo>
                  <a:lnTo>
                    <a:pt x="315832" y="46236"/>
                  </a:lnTo>
                  <a:lnTo>
                    <a:pt x="320669" y="41987"/>
                  </a:lnTo>
                  <a:lnTo>
                    <a:pt x="327380" y="42541"/>
                  </a:lnTo>
                  <a:lnTo>
                    <a:pt x="331612" y="46131"/>
                  </a:lnTo>
                  <a:lnTo>
                    <a:pt x="333127" y="53768"/>
                  </a:lnTo>
                  <a:lnTo>
                    <a:pt x="326491" y="59542"/>
                  </a:lnTo>
                  <a:close/>
                </a:path>
                <a:path w="2224405" h="1250315">
                  <a:moveTo>
                    <a:pt x="520676" y="81329"/>
                  </a:moveTo>
                  <a:lnTo>
                    <a:pt x="512517" y="76317"/>
                  </a:lnTo>
                  <a:lnTo>
                    <a:pt x="511845" y="70663"/>
                  </a:lnTo>
                  <a:lnTo>
                    <a:pt x="517906" y="65121"/>
                  </a:lnTo>
                  <a:lnTo>
                    <a:pt x="519623" y="64456"/>
                  </a:lnTo>
                  <a:lnTo>
                    <a:pt x="520892" y="63707"/>
                  </a:lnTo>
                  <a:lnTo>
                    <a:pt x="522423" y="64051"/>
                  </a:lnTo>
                  <a:lnTo>
                    <a:pt x="523757" y="64051"/>
                  </a:lnTo>
                  <a:lnTo>
                    <a:pt x="529395" y="67507"/>
                  </a:lnTo>
                  <a:lnTo>
                    <a:pt x="530216" y="74717"/>
                  </a:lnTo>
                  <a:lnTo>
                    <a:pt x="524229" y="80866"/>
                  </a:lnTo>
                  <a:lnTo>
                    <a:pt x="520676" y="81329"/>
                  </a:lnTo>
                  <a:close/>
                </a:path>
                <a:path w="2224405" h="1250315">
                  <a:moveTo>
                    <a:pt x="523757" y="64051"/>
                  </a:moveTo>
                  <a:lnTo>
                    <a:pt x="522423" y="64051"/>
                  </a:lnTo>
                  <a:lnTo>
                    <a:pt x="523721" y="64029"/>
                  </a:lnTo>
                  <a:close/>
                </a:path>
                <a:path w="2224405" h="1250315">
                  <a:moveTo>
                    <a:pt x="695124" y="81434"/>
                  </a:moveTo>
                  <a:lnTo>
                    <a:pt x="690481" y="78248"/>
                  </a:lnTo>
                  <a:lnTo>
                    <a:pt x="689477" y="71857"/>
                  </a:lnTo>
                  <a:lnTo>
                    <a:pt x="690108" y="69910"/>
                  </a:lnTo>
                  <a:lnTo>
                    <a:pt x="691354" y="68278"/>
                  </a:lnTo>
                  <a:lnTo>
                    <a:pt x="705503" y="70873"/>
                  </a:lnTo>
                  <a:lnTo>
                    <a:pt x="706149" y="75376"/>
                  </a:lnTo>
                  <a:lnTo>
                    <a:pt x="703037" y="80170"/>
                  </a:lnTo>
                  <a:lnTo>
                    <a:pt x="695124" y="81434"/>
                  </a:lnTo>
                  <a:close/>
                </a:path>
                <a:path w="2224405" h="1250315">
                  <a:moveTo>
                    <a:pt x="260870" y="37111"/>
                  </a:moveTo>
                  <a:lnTo>
                    <a:pt x="253216" y="36045"/>
                  </a:lnTo>
                  <a:lnTo>
                    <a:pt x="250157" y="32881"/>
                  </a:lnTo>
                  <a:lnTo>
                    <a:pt x="249516" y="29634"/>
                  </a:lnTo>
                  <a:lnTo>
                    <a:pt x="251608" y="26217"/>
                  </a:lnTo>
                  <a:lnTo>
                    <a:pt x="253984" y="23036"/>
                  </a:lnTo>
                  <a:lnTo>
                    <a:pt x="256618" y="20108"/>
                  </a:lnTo>
                  <a:lnTo>
                    <a:pt x="256926" y="20072"/>
                  </a:lnTo>
                  <a:lnTo>
                    <a:pt x="257239" y="19900"/>
                  </a:lnTo>
                  <a:lnTo>
                    <a:pt x="261601" y="20237"/>
                  </a:lnTo>
                  <a:lnTo>
                    <a:pt x="264677" y="24066"/>
                  </a:lnTo>
                  <a:lnTo>
                    <a:pt x="264483" y="33491"/>
                  </a:lnTo>
                  <a:lnTo>
                    <a:pt x="260870" y="37111"/>
                  </a:lnTo>
                  <a:close/>
                </a:path>
                <a:path w="2224405" h="1250315">
                  <a:moveTo>
                    <a:pt x="300977" y="36909"/>
                  </a:moveTo>
                  <a:lnTo>
                    <a:pt x="297633" y="35719"/>
                  </a:lnTo>
                  <a:lnTo>
                    <a:pt x="293109" y="28943"/>
                  </a:lnTo>
                  <a:lnTo>
                    <a:pt x="294281" y="23505"/>
                  </a:lnTo>
                  <a:lnTo>
                    <a:pt x="299716" y="19953"/>
                  </a:lnTo>
                  <a:lnTo>
                    <a:pt x="301037" y="19923"/>
                  </a:lnTo>
                  <a:lnTo>
                    <a:pt x="302149" y="19639"/>
                  </a:lnTo>
                  <a:lnTo>
                    <a:pt x="304732" y="20043"/>
                  </a:lnTo>
                  <a:lnTo>
                    <a:pt x="306829" y="21426"/>
                  </a:lnTo>
                  <a:lnTo>
                    <a:pt x="308322" y="25996"/>
                  </a:lnTo>
                  <a:lnTo>
                    <a:pt x="308666" y="28562"/>
                  </a:lnTo>
                  <a:lnTo>
                    <a:pt x="307957" y="33206"/>
                  </a:lnTo>
                  <a:lnTo>
                    <a:pt x="306449" y="35256"/>
                  </a:lnTo>
                  <a:lnTo>
                    <a:pt x="300977" y="36909"/>
                  </a:lnTo>
                  <a:close/>
                </a:path>
                <a:path w="2224405" h="1250315">
                  <a:moveTo>
                    <a:pt x="342271" y="36684"/>
                  </a:moveTo>
                  <a:lnTo>
                    <a:pt x="337584" y="32907"/>
                  </a:lnTo>
                  <a:lnTo>
                    <a:pt x="337434" y="24605"/>
                  </a:lnTo>
                  <a:lnTo>
                    <a:pt x="342346" y="19699"/>
                  </a:lnTo>
                  <a:lnTo>
                    <a:pt x="349505" y="19968"/>
                  </a:lnTo>
                  <a:lnTo>
                    <a:pt x="353341" y="24096"/>
                  </a:lnTo>
                  <a:lnTo>
                    <a:pt x="354401" y="31053"/>
                  </a:lnTo>
                  <a:lnTo>
                    <a:pt x="350236" y="36107"/>
                  </a:lnTo>
                  <a:lnTo>
                    <a:pt x="342271" y="36684"/>
                  </a:lnTo>
                  <a:close/>
                </a:path>
                <a:path w="2224405" h="1250315">
                  <a:moveTo>
                    <a:pt x="387216" y="37073"/>
                  </a:moveTo>
                  <a:lnTo>
                    <a:pt x="383715" y="34912"/>
                  </a:lnTo>
                  <a:lnTo>
                    <a:pt x="380386" y="28300"/>
                  </a:lnTo>
                  <a:lnTo>
                    <a:pt x="381655" y="24425"/>
                  </a:lnTo>
                  <a:lnTo>
                    <a:pt x="385521" y="21747"/>
                  </a:lnTo>
                  <a:lnTo>
                    <a:pt x="386574" y="21164"/>
                  </a:lnTo>
                  <a:lnTo>
                    <a:pt x="390814" y="18719"/>
                  </a:lnTo>
                  <a:lnTo>
                    <a:pt x="394830" y="19900"/>
                  </a:lnTo>
                  <a:lnTo>
                    <a:pt x="399428" y="28838"/>
                  </a:lnTo>
                  <a:lnTo>
                    <a:pt x="395591" y="36236"/>
                  </a:lnTo>
                  <a:lnTo>
                    <a:pt x="387216" y="37073"/>
                  </a:lnTo>
                  <a:close/>
                </a:path>
                <a:path w="2224405" h="1250315">
                  <a:moveTo>
                    <a:pt x="437348" y="36333"/>
                  </a:moveTo>
                  <a:lnTo>
                    <a:pt x="428959" y="35824"/>
                  </a:lnTo>
                  <a:lnTo>
                    <a:pt x="425465" y="32324"/>
                  </a:lnTo>
                  <a:lnTo>
                    <a:pt x="425006" y="24895"/>
                  </a:lnTo>
                  <a:lnTo>
                    <a:pt x="427279" y="21855"/>
                  </a:lnTo>
                  <a:lnTo>
                    <a:pt x="430176" y="20374"/>
                  </a:lnTo>
                  <a:lnTo>
                    <a:pt x="438338" y="21871"/>
                  </a:lnTo>
                  <a:lnTo>
                    <a:pt x="439688" y="23448"/>
                  </a:lnTo>
                  <a:lnTo>
                    <a:pt x="440645" y="25539"/>
                  </a:lnTo>
                  <a:lnTo>
                    <a:pt x="440595" y="32579"/>
                  </a:lnTo>
                  <a:lnTo>
                    <a:pt x="437348" y="36333"/>
                  </a:lnTo>
                  <a:close/>
                </a:path>
                <a:path w="2224405" h="1250315">
                  <a:moveTo>
                    <a:pt x="240267" y="103461"/>
                  </a:moveTo>
                  <a:lnTo>
                    <a:pt x="231123" y="102810"/>
                  </a:lnTo>
                  <a:lnTo>
                    <a:pt x="226973" y="97724"/>
                  </a:lnTo>
                  <a:lnTo>
                    <a:pt x="228376" y="89938"/>
                  </a:lnTo>
                  <a:lnTo>
                    <a:pt x="232034" y="87604"/>
                  </a:lnTo>
                  <a:lnTo>
                    <a:pt x="241133" y="87919"/>
                  </a:lnTo>
                  <a:lnTo>
                    <a:pt x="245015" y="91568"/>
                  </a:lnTo>
                  <a:lnTo>
                    <a:pt x="243634" y="100365"/>
                  </a:lnTo>
                  <a:lnTo>
                    <a:pt x="240267" y="103461"/>
                  </a:lnTo>
                  <a:close/>
                </a:path>
                <a:path w="2224405" h="1250315">
                  <a:moveTo>
                    <a:pt x="568957" y="124037"/>
                  </a:moveTo>
                  <a:lnTo>
                    <a:pt x="564336" y="123813"/>
                  </a:lnTo>
                  <a:lnTo>
                    <a:pt x="563530" y="123408"/>
                  </a:lnTo>
                  <a:lnTo>
                    <a:pt x="561291" y="122541"/>
                  </a:lnTo>
                  <a:lnTo>
                    <a:pt x="557641" y="120102"/>
                  </a:lnTo>
                  <a:lnTo>
                    <a:pt x="557133" y="116647"/>
                  </a:lnTo>
                  <a:lnTo>
                    <a:pt x="558790" y="111389"/>
                  </a:lnTo>
                  <a:lnTo>
                    <a:pt x="561119" y="109511"/>
                  </a:lnTo>
                  <a:lnTo>
                    <a:pt x="564926" y="107911"/>
                  </a:lnTo>
                  <a:lnTo>
                    <a:pt x="566389" y="108151"/>
                  </a:lnTo>
                  <a:lnTo>
                    <a:pt x="571802" y="110297"/>
                  </a:lnTo>
                  <a:lnTo>
                    <a:pt x="573615" y="114066"/>
                  </a:lnTo>
                  <a:lnTo>
                    <a:pt x="572077" y="121733"/>
                  </a:lnTo>
                  <a:lnTo>
                    <a:pt x="568957" y="124037"/>
                  </a:lnTo>
                  <a:close/>
                </a:path>
                <a:path w="2224405" h="1250315">
                  <a:moveTo>
                    <a:pt x="656913" y="125092"/>
                  </a:moveTo>
                  <a:lnTo>
                    <a:pt x="648814" y="124037"/>
                  </a:lnTo>
                  <a:lnTo>
                    <a:pt x="645342" y="119930"/>
                  </a:lnTo>
                  <a:lnTo>
                    <a:pt x="645649" y="111097"/>
                  </a:lnTo>
                  <a:lnTo>
                    <a:pt x="653583" y="106423"/>
                  </a:lnTo>
                  <a:lnTo>
                    <a:pt x="661003" y="112040"/>
                  </a:lnTo>
                  <a:lnTo>
                    <a:pt x="663026" y="114777"/>
                  </a:lnTo>
                  <a:lnTo>
                    <a:pt x="661071" y="121643"/>
                  </a:lnTo>
                  <a:lnTo>
                    <a:pt x="656913" y="125092"/>
                  </a:lnTo>
                  <a:close/>
                </a:path>
                <a:path w="2224405" h="1250315">
                  <a:moveTo>
                    <a:pt x="699835" y="124672"/>
                  </a:moveTo>
                  <a:lnTo>
                    <a:pt x="697490" y="124351"/>
                  </a:lnTo>
                  <a:lnTo>
                    <a:pt x="692929" y="123812"/>
                  </a:lnTo>
                  <a:lnTo>
                    <a:pt x="689331" y="119474"/>
                  </a:lnTo>
                  <a:lnTo>
                    <a:pt x="690175" y="112107"/>
                  </a:lnTo>
                  <a:lnTo>
                    <a:pt x="693422" y="108727"/>
                  </a:lnTo>
                  <a:lnTo>
                    <a:pt x="698110" y="108105"/>
                  </a:lnTo>
                  <a:lnTo>
                    <a:pt x="699431" y="108487"/>
                  </a:lnTo>
                  <a:lnTo>
                    <a:pt x="704858" y="111516"/>
                  </a:lnTo>
                  <a:lnTo>
                    <a:pt x="706396" y="117409"/>
                  </a:lnTo>
                  <a:lnTo>
                    <a:pt x="702081" y="123573"/>
                  </a:lnTo>
                  <a:lnTo>
                    <a:pt x="699835" y="124672"/>
                  </a:lnTo>
                  <a:close/>
                </a:path>
                <a:path w="2224405" h="1250315">
                  <a:moveTo>
                    <a:pt x="833123" y="125084"/>
                  </a:moveTo>
                  <a:lnTo>
                    <a:pt x="824986" y="124104"/>
                  </a:lnTo>
                  <a:lnTo>
                    <a:pt x="821254" y="119998"/>
                  </a:lnTo>
                  <a:lnTo>
                    <a:pt x="822463" y="112219"/>
                  </a:lnTo>
                  <a:lnTo>
                    <a:pt x="826763" y="108375"/>
                  </a:lnTo>
                  <a:lnTo>
                    <a:pt x="834160" y="108599"/>
                  </a:lnTo>
                  <a:lnTo>
                    <a:pt x="838668" y="113655"/>
                  </a:lnTo>
                  <a:lnTo>
                    <a:pt x="837579" y="121209"/>
                  </a:lnTo>
                  <a:lnTo>
                    <a:pt x="833123" y="125084"/>
                  </a:lnTo>
                  <a:close/>
                </a:path>
                <a:path w="2224405" h="1250315">
                  <a:moveTo>
                    <a:pt x="965204" y="124852"/>
                  </a:moveTo>
                  <a:lnTo>
                    <a:pt x="957781" y="124276"/>
                  </a:lnTo>
                  <a:lnTo>
                    <a:pt x="953758" y="120596"/>
                  </a:lnTo>
                  <a:lnTo>
                    <a:pt x="953804" y="116415"/>
                  </a:lnTo>
                  <a:lnTo>
                    <a:pt x="968645" y="119137"/>
                  </a:lnTo>
                  <a:lnTo>
                    <a:pt x="967751" y="122486"/>
                  </a:lnTo>
                  <a:lnTo>
                    <a:pt x="965204" y="124852"/>
                  </a:lnTo>
                  <a:close/>
                </a:path>
                <a:path w="2224405" h="1250315">
                  <a:moveTo>
                    <a:pt x="810289" y="147245"/>
                  </a:moveTo>
                  <a:lnTo>
                    <a:pt x="802435" y="145548"/>
                  </a:lnTo>
                  <a:lnTo>
                    <a:pt x="799061" y="141591"/>
                  </a:lnTo>
                  <a:lnTo>
                    <a:pt x="800443" y="133551"/>
                  </a:lnTo>
                  <a:lnTo>
                    <a:pt x="804779" y="129691"/>
                  </a:lnTo>
                  <a:lnTo>
                    <a:pt x="812886" y="130939"/>
                  </a:lnTo>
                  <a:lnTo>
                    <a:pt x="816484" y="136527"/>
                  </a:lnTo>
                  <a:lnTo>
                    <a:pt x="814304" y="144531"/>
                  </a:lnTo>
                  <a:lnTo>
                    <a:pt x="810289" y="147245"/>
                  </a:lnTo>
                  <a:close/>
                </a:path>
                <a:path w="2224405" h="1250315">
                  <a:moveTo>
                    <a:pt x="591366" y="102810"/>
                  </a:moveTo>
                  <a:lnTo>
                    <a:pt x="584110" y="102451"/>
                  </a:lnTo>
                  <a:lnTo>
                    <a:pt x="580968" y="99130"/>
                  </a:lnTo>
                  <a:lnTo>
                    <a:pt x="580243" y="90843"/>
                  </a:lnTo>
                  <a:lnTo>
                    <a:pt x="583700" y="86549"/>
                  </a:lnTo>
                  <a:lnTo>
                    <a:pt x="591381" y="86235"/>
                  </a:lnTo>
                  <a:lnTo>
                    <a:pt x="596382" y="91224"/>
                  </a:lnTo>
                  <a:lnTo>
                    <a:pt x="595852" y="98659"/>
                  </a:lnTo>
                  <a:lnTo>
                    <a:pt x="591366" y="102810"/>
                  </a:lnTo>
                  <a:close/>
                </a:path>
                <a:path w="2224405" h="1250315">
                  <a:moveTo>
                    <a:pt x="455928" y="102534"/>
                  </a:moveTo>
                  <a:lnTo>
                    <a:pt x="452613" y="102354"/>
                  </a:lnTo>
                  <a:lnTo>
                    <a:pt x="450360" y="100522"/>
                  </a:lnTo>
                  <a:lnTo>
                    <a:pt x="447224" y="95226"/>
                  </a:lnTo>
                  <a:lnTo>
                    <a:pt x="447605" y="91995"/>
                  </a:lnTo>
                  <a:lnTo>
                    <a:pt x="450628" y="88382"/>
                  </a:lnTo>
                  <a:lnTo>
                    <a:pt x="454450" y="85383"/>
                  </a:lnTo>
                  <a:lnTo>
                    <a:pt x="457391" y="85458"/>
                  </a:lnTo>
                  <a:lnTo>
                    <a:pt x="463691" y="90394"/>
                  </a:lnTo>
                  <a:lnTo>
                    <a:pt x="463773" y="97769"/>
                  </a:lnTo>
                  <a:lnTo>
                    <a:pt x="458481" y="102077"/>
                  </a:lnTo>
                  <a:lnTo>
                    <a:pt x="457114" y="102152"/>
                  </a:lnTo>
                  <a:lnTo>
                    <a:pt x="455928" y="102534"/>
                  </a:lnTo>
                  <a:close/>
                </a:path>
                <a:path w="2224405" h="1250315">
                  <a:moveTo>
                    <a:pt x="370338" y="102900"/>
                  </a:moveTo>
                  <a:lnTo>
                    <a:pt x="363329" y="102691"/>
                  </a:lnTo>
                  <a:lnTo>
                    <a:pt x="361418" y="101269"/>
                  </a:lnTo>
                  <a:lnTo>
                    <a:pt x="358589" y="96632"/>
                  </a:lnTo>
                  <a:lnTo>
                    <a:pt x="358798" y="92420"/>
                  </a:lnTo>
                  <a:lnTo>
                    <a:pt x="361844" y="89167"/>
                  </a:lnTo>
                  <a:lnTo>
                    <a:pt x="363359" y="88060"/>
                  </a:lnTo>
                  <a:lnTo>
                    <a:pt x="369331" y="84680"/>
                  </a:lnTo>
                  <a:lnTo>
                    <a:pt x="375138" y="88165"/>
                  </a:lnTo>
                  <a:lnTo>
                    <a:pt x="375534" y="97664"/>
                  </a:lnTo>
                  <a:lnTo>
                    <a:pt x="370338" y="102900"/>
                  </a:lnTo>
                  <a:close/>
                </a:path>
                <a:path w="2224405" h="1250315">
                  <a:moveTo>
                    <a:pt x="522423" y="698845"/>
                  </a:moveTo>
                  <a:lnTo>
                    <a:pt x="516727" y="696571"/>
                  </a:lnTo>
                  <a:lnTo>
                    <a:pt x="514167" y="694896"/>
                  </a:lnTo>
                  <a:lnTo>
                    <a:pt x="513256" y="688329"/>
                  </a:lnTo>
                  <a:lnTo>
                    <a:pt x="514630" y="685727"/>
                  </a:lnTo>
                  <a:lnTo>
                    <a:pt x="518712" y="683004"/>
                  </a:lnTo>
                  <a:lnTo>
                    <a:pt x="520444" y="682480"/>
                  </a:lnTo>
                  <a:lnTo>
                    <a:pt x="521870" y="681837"/>
                  </a:lnTo>
                  <a:lnTo>
                    <a:pt x="525102" y="682645"/>
                  </a:lnTo>
                  <a:lnTo>
                    <a:pt x="527559" y="684043"/>
                  </a:lnTo>
                  <a:lnTo>
                    <a:pt x="530365" y="689332"/>
                  </a:lnTo>
                  <a:lnTo>
                    <a:pt x="529761" y="691411"/>
                  </a:lnTo>
                  <a:lnTo>
                    <a:pt x="526140" y="696915"/>
                  </a:lnTo>
                  <a:lnTo>
                    <a:pt x="522423" y="698845"/>
                  </a:lnTo>
                  <a:close/>
                </a:path>
                <a:path w="2224405" h="1250315">
                  <a:moveTo>
                    <a:pt x="459511" y="676475"/>
                  </a:moveTo>
                  <a:lnTo>
                    <a:pt x="450023" y="676175"/>
                  </a:lnTo>
                  <a:lnTo>
                    <a:pt x="446836" y="672473"/>
                  </a:lnTo>
                  <a:lnTo>
                    <a:pt x="447687" y="663632"/>
                  </a:lnTo>
                  <a:lnTo>
                    <a:pt x="451561" y="660468"/>
                  </a:lnTo>
                  <a:lnTo>
                    <a:pt x="459944" y="660984"/>
                  </a:lnTo>
                  <a:lnTo>
                    <a:pt x="463489" y="664036"/>
                  </a:lnTo>
                  <a:lnTo>
                    <a:pt x="463594" y="672330"/>
                  </a:lnTo>
                  <a:lnTo>
                    <a:pt x="459511" y="676475"/>
                  </a:lnTo>
                  <a:close/>
                </a:path>
                <a:path w="2224405" h="1250315">
                  <a:moveTo>
                    <a:pt x="564650" y="697918"/>
                  </a:moveTo>
                  <a:lnTo>
                    <a:pt x="561328" y="696721"/>
                  </a:lnTo>
                  <a:lnTo>
                    <a:pt x="557163" y="690035"/>
                  </a:lnTo>
                  <a:lnTo>
                    <a:pt x="558850" y="684245"/>
                  </a:lnTo>
                  <a:lnTo>
                    <a:pt x="564471" y="681643"/>
                  </a:lnTo>
                  <a:lnTo>
                    <a:pt x="565867" y="681493"/>
                  </a:lnTo>
                  <a:lnTo>
                    <a:pt x="570144" y="682749"/>
                  </a:lnTo>
                  <a:lnTo>
                    <a:pt x="572719" y="686849"/>
                  </a:lnTo>
                  <a:lnTo>
                    <a:pt x="572167" y="693386"/>
                  </a:lnTo>
                  <a:lnTo>
                    <a:pt x="570099" y="696347"/>
                  </a:lnTo>
                  <a:lnTo>
                    <a:pt x="564650" y="697918"/>
                  </a:lnTo>
                  <a:close/>
                </a:path>
                <a:path w="2224405" h="1250315">
                  <a:moveTo>
                    <a:pt x="211111" y="654664"/>
                  </a:moveTo>
                  <a:lnTo>
                    <a:pt x="206953" y="651395"/>
                  </a:lnTo>
                  <a:lnTo>
                    <a:pt x="204572" y="643849"/>
                  </a:lnTo>
                  <a:lnTo>
                    <a:pt x="205535" y="640737"/>
                  </a:lnTo>
                  <a:lnTo>
                    <a:pt x="211208" y="636198"/>
                  </a:lnTo>
                  <a:lnTo>
                    <a:pt x="215120" y="636153"/>
                  </a:lnTo>
                  <a:lnTo>
                    <a:pt x="219269" y="640820"/>
                  </a:lnTo>
                  <a:lnTo>
                    <a:pt x="220000" y="643191"/>
                  </a:lnTo>
                  <a:lnTo>
                    <a:pt x="221165" y="645435"/>
                  </a:lnTo>
                  <a:lnTo>
                    <a:pt x="219941" y="647911"/>
                  </a:lnTo>
                  <a:lnTo>
                    <a:pt x="219068" y="650139"/>
                  </a:lnTo>
                  <a:lnTo>
                    <a:pt x="217195" y="652981"/>
                  </a:lnTo>
                  <a:lnTo>
                    <a:pt x="215866" y="653655"/>
                  </a:lnTo>
                  <a:lnTo>
                    <a:pt x="211111" y="654664"/>
                  </a:lnTo>
                  <a:close/>
                </a:path>
                <a:path w="2224405" h="1250315">
                  <a:moveTo>
                    <a:pt x="519691" y="654215"/>
                  </a:moveTo>
                  <a:lnTo>
                    <a:pt x="515510" y="651905"/>
                  </a:lnTo>
                  <a:lnTo>
                    <a:pt x="512801" y="643887"/>
                  </a:lnTo>
                  <a:lnTo>
                    <a:pt x="515779" y="639652"/>
                  </a:lnTo>
                  <a:lnTo>
                    <a:pt x="524117" y="637073"/>
                  </a:lnTo>
                  <a:lnTo>
                    <a:pt x="529193" y="640775"/>
                  </a:lnTo>
                  <a:lnTo>
                    <a:pt x="530529" y="647970"/>
                  </a:lnTo>
                  <a:lnTo>
                    <a:pt x="527454" y="652249"/>
                  </a:lnTo>
                  <a:lnTo>
                    <a:pt x="519691" y="654215"/>
                  </a:lnTo>
                  <a:close/>
                </a:path>
                <a:path w="2224405" h="1250315">
                  <a:moveTo>
                    <a:pt x="261198" y="611059"/>
                  </a:moveTo>
                  <a:lnTo>
                    <a:pt x="255622" y="609601"/>
                  </a:lnTo>
                  <a:lnTo>
                    <a:pt x="253958" y="608681"/>
                  </a:lnTo>
                  <a:lnTo>
                    <a:pt x="249971" y="605397"/>
                  </a:lnTo>
                  <a:lnTo>
                    <a:pt x="249098" y="602182"/>
                  </a:lnTo>
                  <a:lnTo>
                    <a:pt x="251434" y="596459"/>
                  </a:lnTo>
                  <a:lnTo>
                    <a:pt x="254017" y="595278"/>
                  </a:lnTo>
                  <a:lnTo>
                    <a:pt x="257048" y="595076"/>
                  </a:lnTo>
                  <a:lnTo>
                    <a:pt x="258399" y="595180"/>
                  </a:lnTo>
                  <a:lnTo>
                    <a:pt x="259759" y="595180"/>
                  </a:lnTo>
                  <a:lnTo>
                    <a:pt x="264468" y="596213"/>
                  </a:lnTo>
                  <a:lnTo>
                    <a:pt x="267177" y="600140"/>
                  </a:lnTo>
                  <a:lnTo>
                    <a:pt x="265169" y="608000"/>
                  </a:lnTo>
                  <a:lnTo>
                    <a:pt x="261198" y="611059"/>
                  </a:lnTo>
                  <a:close/>
                </a:path>
                <a:path w="2224405" h="1250315">
                  <a:moveTo>
                    <a:pt x="259759" y="595180"/>
                  </a:moveTo>
                  <a:lnTo>
                    <a:pt x="258399" y="595180"/>
                  </a:lnTo>
                  <a:lnTo>
                    <a:pt x="259623" y="595150"/>
                  </a:lnTo>
                  <a:lnTo>
                    <a:pt x="259759" y="595180"/>
                  </a:lnTo>
                  <a:close/>
                </a:path>
                <a:path w="2224405" h="1250315">
                  <a:moveTo>
                    <a:pt x="694295" y="654140"/>
                  </a:moveTo>
                  <a:lnTo>
                    <a:pt x="690011" y="650753"/>
                  </a:lnTo>
                  <a:lnTo>
                    <a:pt x="689063" y="642324"/>
                  </a:lnTo>
                  <a:lnTo>
                    <a:pt x="693706" y="637776"/>
                  </a:lnTo>
                  <a:lnTo>
                    <a:pt x="701671" y="638037"/>
                  </a:lnTo>
                  <a:lnTo>
                    <a:pt x="705589" y="641942"/>
                  </a:lnTo>
                  <a:lnTo>
                    <a:pt x="705574" y="649160"/>
                  </a:lnTo>
                  <a:lnTo>
                    <a:pt x="702148" y="653325"/>
                  </a:lnTo>
                  <a:lnTo>
                    <a:pt x="694295" y="654140"/>
                  </a:lnTo>
                  <a:close/>
                </a:path>
                <a:path w="2224405" h="1250315">
                  <a:moveTo>
                    <a:pt x="437915" y="741725"/>
                  </a:moveTo>
                  <a:lnTo>
                    <a:pt x="429726" y="741373"/>
                  </a:lnTo>
                  <a:lnTo>
                    <a:pt x="426576" y="738553"/>
                  </a:lnTo>
                  <a:lnTo>
                    <a:pt x="425870" y="734507"/>
                  </a:lnTo>
                  <a:lnTo>
                    <a:pt x="425850" y="732959"/>
                  </a:lnTo>
                  <a:lnTo>
                    <a:pt x="426331" y="730154"/>
                  </a:lnTo>
                  <a:lnTo>
                    <a:pt x="430107" y="727618"/>
                  </a:lnTo>
                  <a:lnTo>
                    <a:pt x="437834" y="727319"/>
                  </a:lnTo>
                  <a:lnTo>
                    <a:pt x="441760" y="729869"/>
                  </a:lnTo>
                  <a:lnTo>
                    <a:pt x="442492" y="732959"/>
                  </a:lnTo>
                  <a:lnTo>
                    <a:pt x="442514" y="734507"/>
                  </a:lnTo>
                  <a:lnTo>
                    <a:pt x="441924" y="738763"/>
                  </a:lnTo>
                  <a:lnTo>
                    <a:pt x="437915" y="741725"/>
                  </a:lnTo>
                  <a:close/>
                </a:path>
                <a:path w="2224405" h="1250315">
                  <a:moveTo>
                    <a:pt x="1531915" y="786706"/>
                  </a:moveTo>
                  <a:lnTo>
                    <a:pt x="1527832" y="783692"/>
                  </a:lnTo>
                  <a:lnTo>
                    <a:pt x="1525749" y="776138"/>
                  </a:lnTo>
                  <a:lnTo>
                    <a:pt x="1529780" y="770498"/>
                  </a:lnTo>
                  <a:lnTo>
                    <a:pt x="1537686" y="769242"/>
                  </a:lnTo>
                  <a:lnTo>
                    <a:pt x="1543269" y="774402"/>
                  </a:lnTo>
                  <a:lnTo>
                    <a:pt x="1543075" y="781313"/>
                  </a:lnTo>
                  <a:lnTo>
                    <a:pt x="1538604" y="786130"/>
                  </a:lnTo>
                  <a:lnTo>
                    <a:pt x="1531915" y="786706"/>
                  </a:lnTo>
                  <a:close/>
                </a:path>
                <a:path w="2224405" h="1250315">
                  <a:moveTo>
                    <a:pt x="789738" y="654634"/>
                  </a:moveTo>
                  <a:lnTo>
                    <a:pt x="780997" y="654522"/>
                  </a:lnTo>
                  <a:lnTo>
                    <a:pt x="777847" y="651829"/>
                  </a:lnTo>
                  <a:lnTo>
                    <a:pt x="777310" y="643064"/>
                  </a:lnTo>
                  <a:lnTo>
                    <a:pt x="780705" y="638898"/>
                  </a:lnTo>
                  <a:lnTo>
                    <a:pt x="789626" y="637484"/>
                  </a:lnTo>
                  <a:lnTo>
                    <a:pt x="793075" y="641672"/>
                  </a:lnTo>
                  <a:lnTo>
                    <a:pt x="792791" y="651546"/>
                  </a:lnTo>
                  <a:lnTo>
                    <a:pt x="789738" y="654634"/>
                  </a:lnTo>
                  <a:close/>
                </a:path>
                <a:path w="2224405" h="1250315">
                  <a:moveTo>
                    <a:pt x="2036815" y="720065"/>
                  </a:moveTo>
                  <a:lnTo>
                    <a:pt x="2032702" y="716587"/>
                  </a:lnTo>
                  <a:lnTo>
                    <a:pt x="2032075" y="708389"/>
                  </a:lnTo>
                  <a:lnTo>
                    <a:pt x="2035083" y="704455"/>
                  </a:lnTo>
                  <a:lnTo>
                    <a:pt x="2043040" y="702989"/>
                  </a:lnTo>
                  <a:lnTo>
                    <a:pt x="2047400" y="706789"/>
                  </a:lnTo>
                  <a:lnTo>
                    <a:pt x="2047787" y="715868"/>
                  </a:lnTo>
                  <a:lnTo>
                    <a:pt x="2044929" y="719773"/>
                  </a:lnTo>
                  <a:lnTo>
                    <a:pt x="2036815" y="720065"/>
                  </a:lnTo>
                  <a:close/>
                </a:path>
                <a:path w="2224405" h="1250315">
                  <a:moveTo>
                    <a:pt x="1448946" y="654754"/>
                  </a:moveTo>
                  <a:lnTo>
                    <a:pt x="1444534" y="654267"/>
                  </a:lnTo>
                  <a:lnTo>
                    <a:pt x="1442272" y="654058"/>
                  </a:lnTo>
                  <a:lnTo>
                    <a:pt x="1439966" y="652420"/>
                  </a:lnTo>
                  <a:lnTo>
                    <a:pt x="1437211" y="646250"/>
                  </a:lnTo>
                  <a:lnTo>
                    <a:pt x="1438145" y="642675"/>
                  </a:lnTo>
                  <a:lnTo>
                    <a:pt x="1443594" y="637454"/>
                  </a:lnTo>
                  <a:lnTo>
                    <a:pt x="1446512" y="636915"/>
                  </a:lnTo>
                  <a:lnTo>
                    <a:pt x="1452932" y="640850"/>
                  </a:lnTo>
                  <a:lnTo>
                    <a:pt x="1454754" y="644963"/>
                  </a:lnTo>
                  <a:lnTo>
                    <a:pt x="1452641" y="652271"/>
                  </a:lnTo>
                  <a:lnTo>
                    <a:pt x="1448946" y="654754"/>
                  </a:lnTo>
                  <a:close/>
                </a:path>
                <a:path w="2224405" h="1250315">
                  <a:moveTo>
                    <a:pt x="2038726" y="588179"/>
                  </a:moveTo>
                  <a:lnTo>
                    <a:pt x="2036128" y="586579"/>
                  </a:lnTo>
                  <a:lnTo>
                    <a:pt x="2032381" y="581187"/>
                  </a:lnTo>
                  <a:lnTo>
                    <a:pt x="2032351" y="578247"/>
                  </a:lnTo>
                  <a:lnTo>
                    <a:pt x="2036352" y="572383"/>
                  </a:lnTo>
                  <a:lnTo>
                    <a:pt x="2039420" y="570752"/>
                  </a:lnTo>
                  <a:lnTo>
                    <a:pt x="2045101" y="572279"/>
                  </a:lnTo>
                  <a:lnTo>
                    <a:pt x="2047706" y="575928"/>
                  </a:lnTo>
                  <a:lnTo>
                    <a:pt x="2047757" y="580416"/>
                  </a:lnTo>
                  <a:lnTo>
                    <a:pt x="2047444" y="581478"/>
                  </a:lnTo>
                  <a:lnTo>
                    <a:pt x="2047310" y="583483"/>
                  </a:lnTo>
                  <a:lnTo>
                    <a:pt x="2045310" y="586190"/>
                  </a:lnTo>
                  <a:lnTo>
                    <a:pt x="2043518" y="587506"/>
                  </a:lnTo>
                  <a:lnTo>
                    <a:pt x="2038726" y="588179"/>
                  </a:lnTo>
                  <a:close/>
                </a:path>
                <a:path w="2224405" h="1250315">
                  <a:moveTo>
                    <a:pt x="1950793" y="587686"/>
                  </a:moveTo>
                  <a:lnTo>
                    <a:pt x="1946761" y="585906"/>
                  </a:lnTo>
                  <a:lnTo>
                    <a:pt x="1943935" y="580693"/>
                  </a:lnTo>
                  <a:lnTo>
                    <a:pt x="1943963" y="579459"/>
                  </a:lnTo>
                  <a:lnTo>
                    <a:pt x="1944097" y="578172"/>
                  </a:lnTo>
                  <a:lnTo>
                    <a:pt x="1947098" y="573445"/>
                  </a:lnTo>
                  <a:lnTo>
                    <a:pt x="1949240" y="571336"/>
                  </a:lnTo>
                  <a:lnTo>
                    <a:pt x="1955249" y="571389"/>
                  </a:lnTo>
                  <a:lnTo>
                    <a:pt x="1958690" y="574178"/>
                  </a:lnTo>
                  <a:lnTo>
                    <a:pt x="1959392" y="577125"/>
                  </a:lnTo>
                  <a:lnTo>
                    <a:pt x="1959416" y="578172"/>
                  </a:lnTo>
                  <a:lnTo>
                    <a:pt x="1959533" y="579459"/>
                  </a:lnTo>
                  <a:lnTo>
                    <a:pt x="1959019" y="580693"/>
                  </a:lnTo>
                  <a:lnTo>
                    <a:pt x="1958294" y="582943"/>
                  </a:lnTo>
                  <a:lnTo>
                    <a:pt x="1956630" y="585831"/>
                  </a:lnTo>
                  <a:lnTo>
                    <a:pt x="1955309" y="586474"/>
                  </a:lnTo>
                  <a:lnTo>
                    <a:pt x="1950793" y="587686"/>
                  </a:lnTo>
                  <a:close/>
                </a:path>
                <a:path w="2224405" h="1250315">
                  <a:moveTo>
                    <a:pt x="1772806" y="587476"/>
                  </a:moveTo>
                  <a:lnTo>
                    <a:pt x="1768342" y="584141"/>
                  </a:lnTo>
                  <a:lnTo>
                    <a:pt x="1768171" y="576093"/>
                  </a:lnTo>
                  <a:lnTo>
                    <a:pt x="1771351" y="572249"/>
                  </a:lnTo>
                  <a:lnTo>
                    <a:pt x="1778562" y="570820"/>
                  </a:lnTo>
                  <a:lnTo>
                    <a:pt x="1782816" y="574238"/>
                  </a:lnTo>
                  <a:lnTo>
                    <a:pt x="1784004" y="582540"/>
                  </a:lnTo>
                  <a:lnTo>
                    <a:pt x="1781368" y="586788"/>
                  </a:lnTo>
                  <a:lnTo>
                    <a:pt x="1772806" y="587476"/>
                  </a:lnTo>
                  <a:close/>
                </a:path>
                <a:path w="2224405" h="1250315">
                  <a:moveTo>
                    <a:pt x="897602" y="587761"/>
                  </a:moveTo>
                  <a:lnTo>
                    <a:pt x="894608" y="587469"/>
                  </a:lnTo>
                  <a:lnTo>
                    <a:pt x="888577" y="584111"/>
                  </a:lnTo>
                  <a:lnTo>
                    <a:pt x="886845" y="579563"/>
                  </a:lnTo>
                  <a:lnTo>
                    <a:pt x="889496" y="573594"/>
                  </a:lnTo>
                  <a:lnTo>
                    <a:pt x="891787" y="571755"/>
                  </a:lnTo>
                  <a:lnTo>
                    <a:pt x="895056" y="571321"/>
                  </a:lnTo>
                  <a:lnTo>
                    <a:pt x="897475" y="571044"/>
                  </a:lnTo>
                  <a:lnTo>
                    <a:pt x="901625" y="573408"/>
                  </a:lnTo>
                  <a:lnTo>
                    <a:pt x="902670" y="578172"/>
                  </a:lnTo>
                  <a:lnTo>
                    <a:pt x="902611" y="580625"/>
                  </a:lnTo>
                  <a:lnTo>
                    <a:pt x="902260" y="583984"/>
                  </a:lnTo>
                  <a:lnTo>
                    <a:pt x="901259" y="585150"/>
                  </a:lnTo>
                  <a:lnTo>
                    <a:pt x="897602" y="587761"/>
                  </a:lnTo>
                  <a:close/>
                </a:path>
                <a:path w="2224405" h="1250315">
                  <a:moveTo>
                    <a:pt x="499111" y="587461"/>
                  </a:moveTo>
                  <a:lnTo>
                    <a:pt x="496863" y="586900"/>
                  </a:lnTo>
                  <a:lnTo>
                    <a:pt x="492273" y="583333"/>
                  </a:lnTo>
                  <a:lnTo>
                    <a:pt x="491198" y="580177"/>
                  </a:lnTo>
                  <a:lnTo>
                    <a:pt x="493281" y="572891"/>
                  </a:lnTo>
                  <a:lnTo>
                    <a:pt x="496341" y="570297"/>
                  </a:lnTo>
                  <a:lnTo>
                    <a:pt x="504194" y="571455"/>
                  </a:lnTo>
                  <a:lnTo>
                    <a:pt x="506978" y="575091"/>
                  </a:lnTo>
                  <a:lnTo>
                    <a:pt x="506329" y="583475"/>
                  </a:lnTo>
                  <a:lnTo>
                    <a:pt x="504485" y="585996"/>
                  </a:lnTo>
                  <a:lnTo>
                    <a:pt x="499111" y="587461"/>
                  </a:lnTo>
                  <a:close/>
                </a:path>
                <a:path w="2224405" h="1250315">
                  <a:moveTo>
                    <a:pt x="696251" y="610768"/>
                  </a:moveTo>
                  <a:lnTo>
                    <a:pt x="693698" y="609316"/>
                  </a:lnTo>
                  <a:lnTo>
                    <a:pt x="688063" y="602936"/>
                  </a:lnTo>
                  <a:lnTo>
                    <a:pt x="690108" y="596392"/>
                  </a:lnTo>
                  <a:lnTo>
                    <a:pt x="697028" y="595046"/>
                  </a:lnTo>
                  <a:lnTo>
                    <a:pt x="698938" y="595106"/>
                  </a:lnTo>
                  <a:lnTo>
                    <a:pt x="704492" y="595973"/>
                  </a:lnTo>
                  <a:lnTo>
                    <a:pt x="707396" y="599952"/>
                  </a:lnTo>
                  <a:lnTo>
                    <a:pt x="705694" y="607596"/>
                  </a:lnTo>
                  <a:lnTo>
                    <a:pt x="703126" y="610199"/>
                  </a:lnTo>
                  <a:lnTo>
                    <a:pt x="699244" y="610408"/>
                  </a:lnTo>
                  <a:lnTo>
                    <a:pt x="696251" y="610768"/>
                  </a:lnTo>
                  <a:close/>
                </a:path>
                <a:path w="2224405" h="1250315">
                  <a:moveTo>
                    <a:pt x="1421551" y="720835"/>
                  </a:moveTo>
                  <a:lnTo>
                    <a:pt x="1417737" y="717596"/>
                  </a:lnTo>
                  <a:lnTo>
                    <a:pt x="1416647" y="708823"/>
                  </a:lnTo>
                  <a:lnTo>
                    <a:pt x="1419521" y="704888"/>
                  </a:lnTo>
                  <a:lnTo>
                    <a:pt x="1427299" y="703557"/>
                  </a:lnTo>
                  <a:lnTo>
                    <a:pt x="1432151" y="707551"/>
                  </a:lnTo>
                  <a:lnTo>
                    <a:pt x="1432912" y="715105"/>
                  </a:lnTo>
                  <a:lnTo>
                    <a:pt x="1429165" y="720057"/>
                  </a:lnTo>
                  <a:lnTo>
                    <a:pt x="1421551" y="720835"/>
                  </a:lnTo>
                  <a:close/>
                </a:path>
                <a:path w="2224405" h="1250315">
                  <a:moveTo>
                    <a:pt x="1251380" y="720715"/>
                  </a:moveTo>
                  <a:lnTo>
                    <a:pt x="1243281" y="719556"/>
                  </a:lnTo>
                  <a:lnTo>
                    <a:pt x="1240586" y="715494"/>
                  </a:lnTo>
                  <a:lnTo>
                    <a:pt x="1241542" y="707147"/>
                  </a:lnTo>
                  <a:lnTo>
                    <a:pt x="1243952" y="705577"/>
                  </a:lnTo>
                  <a:lnTo>
                    <a:pt x="1249626" y="703228"/>
                  </a:lnTo>
                  <a:lnTo>
                    <a:pt x="1251582" y="704904"/>
                  </a:lnTo>
                  <a:lnTo>
                    <a:pt x="1255471" y="707865"/>
                  </a:lnTo>
                  <a:lnTo>
                    <a:pt x="1256411" y="710094"/>
                  </a:lnTo>
                  <a:lnTo>
                    <a:pt x="1256463" y="712577"/>
                  </a:lnTo>
                  <a:lnTo>
                    <a:pt x="1255814" y="716968"/>
                  </a:lnTo>
                  <a:lnTo>
                    <a:pt x="1251380" y="720715"/>
                  </a:lnTo>
                  <a:close/>
                </a:path>
                <a:path w="2224405" h="1250315">
                  <a:moveTo>
                    <a:pt x="319542" y="719622"/>
                  </a:moveTo>
                  <a:lnTo>
                    <a:pt x="315735" y="715816"/>
                  </a:lnTo>
                  <a:lnTo>
                    <a:pt x="315974" y="707708"/>
                  </a:lnTo>
                  <a:lnTo>
                    <a:pt x="320885" y="703587"/>
                  </a:lnTo>
                  <a:lnTo>
                    <a:pt x="327715" y="704522"/>
                  </a:lnTo>
                  <a:lnTo>
                    <a:pt x="331612" y="708449"/>
                  </a:lnTo>
                  <a:lnTo>
                    <a:pt x="332381" y="715195"/>
                  </a:lnTo>
                  <a:lnTo>
                    <a:pt x="328104" y="719519"/>
                  </a:lnTo>
                  <a:lnTo>
                    <a:pt x="319542" y="719622"/>
                  </a:lnTo>
                  <a:close/>
                </a:path>
                <a:path w="2224405" h="1250315">
                  <a:moveTo>
                    <a:pt x="302216" y="654807"/>
                  </a:moveTo>
                  <a:lnTo>
                    <a:pt x="295916" y="652016"/>
                  </a:lnTo>
                  <a:lnTo>
                    <a:pt x="293602" y="649279"/>
                  </a:lnTo>
                  <a:lnTo>
                    <a:pt x="293527" y="644223"/>
                  </a:lnTo>
                  <a:lnTo>
                    <a:pt x="293938" y="642900"/>
                  </a:lnTo>
                  <a:lnTo>
                    <a:pt x="297185" y="638935"/>
                  </a:lnTo>
                  <a:lnTo>
                    <a:pt x="300738" y="638770"/>
                  </a:lnTo>
                  <a:lnTo>
                    <a:pt x="307523" y="640109"/>
                  </a:lnTo>
                  <a:lnTo>
                    <a:pt x="309144" y="642540"/>
                  </a:lnTo>
                  <a:lnTo>
                    <a:pt x="310174" y="645562"/>
                  </a:lnTo>
                  <a:lnTo>
                    <a:pt x="310360" y="648000"/>
                  </a:lnTo>
                  <a:lnTo>
                    <a:pt x="309233" y="649945"/>
                  </a:lnTo>
                  <a:lnTo>
                    <a:pt x="305031" y="653722"/>
                  </a:lnTo>
                  <a:lnTo>
                    <a:pt x="302216" y="654807"/>
                  </a:lnTo>
                  <a:close/>
                </a:path>
                <a:path w="2224405" h="1250315">
                  <a:moveTo>
                    <a:pt x="1509096" y="632548"/>
                  </a:moveTo>
                  <a:lnTo>
                    <a:pt x="1505543" y="630221"/>
                  </a:lnTo>
                  <a:lnTo>
                    <a:pt x="1504289" y="626370"/>
                  </a:lnTo>
                  <a:lnTo>
                    <a:pt x="1503498" y="620087"/>
                  </a:lnTo>
                  <a:lnTo>
                    <a:pt x="1506887" y="615764"/>
                  </a:lnTo>
                  <a:lnTo>
                    <a:pt x="1515672" y="614725"/>
                  </a:lnTo>
                  <a:lnTo>
                    <a:pt x="1519151" y="618598"/>
                  </a:lnTo>
                  <a:lnTo>
                    <a:pt x="1519223" y="620087"/>
                  </a:lnTo>
                  <a:lnTo>
                    <a:pt x="1519338" y="624028"/>
                  </a:lnTo>
                  <a:lnTo>
                    <a:pt x="1519259" y="626370"/>
                  </a:lnTo>
                  <a:lnTo>
                    <a:pt x="1519084" y="629197"/>
                  </a:lnTo>
                  <a:lnTo>
                    <a:pt x="1516285" y="632263"/>
                  </a:lnTo>
                  <a:lnTo>
                    <a:pt x="1509096" y="632548"/>
                  </a:lnTo>
                  <a:close/>
                </a:path>
                <a:path w="2224405" h="1250315">
                  <a:moveTo>
                    <a:pt x="1422701" y="631904"/>
                  </a:moveTo>
                  <a:lnTo>
                    <a:pt x="1419364" y="630513"/>
                  </a:lnTo>
                  <a:lnTo>
                    <a:pt x="1416736" y="626003"/>
                  </a:lnTo>
                  <a:lnTo>
                    <a:pt x="1416601" y="624747"/>
                  </a:lnTo>
                  <a:lnTo>
                    <a:pt x="1416274" y="623662"/>
                  </a:lnTo>
                  <a:lnTo>
                    <a:pt x="1416758" y="620386"/>
                  </a:lnTo>
                  <a:lnTo>
                    <a:pt x="1418700" y="618284"/>
                  </a:lnTo>
                  <a:lnTo>
                    <a:pt x="1424328" y="614911"/>
                  </a:lnTo>
                  <a:lnTo>
                    <a:pt x="1426948" y="615061"/>
                  </a:lnTo>
                  <a:lnTo>
                    <a:pt x="1432494" y="620012"/>
                  </a:lnTo>
                  <a:lnTo>
                    <a:pt x="1433621" y="622862"/>
                  </a:lnTo>
                  <a:lnTo>
                    <a:pt x="1431345" y="627940"/>
                  </a:lnTo>
                  <a:lnTo>
                    <a:pt x="1429702" y="630333"/>
                  </a:lnTo>
                  <a:lnTo>
                    <a:pt x="1422701" y="631904"/>
                  </a:lnTo>
                  <a:close/>
                </a:path>
                <a:path w="2224405" h="1250315">
                  <a:moveTo>
                    <a:pt x="1224828" y="610117"/>
                  </a:moveTo>
                  <a:lnTo>
                    <a:pt x="1221596" y="608689"/>
                  </a:lnTo>
                  <a:lnTo>
                    <a:pt x="1217170" y="602450"/>
                  </a:lnTo>
                  <a:lnTo>
                    <a:pt x="1218259" y="597768"/>
                  </a:lnTo>
                  <a:lnTo>
                    <a:pt x="1227097" y="592907"/>
                  </a:lnTo>
                  <a:lnTo>
                    <a:pt x="1234106" y="595913"/>
                  </a:lnTo>
                  <a:lnTo>
                    <a:pt x="1235040" y="601036"/>
                  </a:lnTo>
                  <a:lnTo>
                    <a:pt x="1235030" y="602450"/>
                  </a:lnTo>
                  <a:lnTo>
                    <a:pt x="1233861" y="606623"/>
                  </a:lnTo>
                  <a:lnTo>
                    <a:pt x="1231166" y="608651"/>
                  </a:lnTo>
                  <a:lnTo>
                    <a:pt x="1224828" y="610117"/>
                  </a:lnTo>
                  <a:close/>
                </a:path>
                <a:path w="2224405" h="1250315">
                  <a:moveTo>
                    <a:pt x="1379084" y="632301"/>
                  </a:moveTo>
                  <a:lnTo>
                    <a:pt x="1376435" y="631187"/>
                  </a:lnTo>
                  <a:lnTo>
                    <a:pt x="1372142" y="626116"/>
                  </a:lnTo>
                  <a:lnTo>
                    <a:pt x="1371740" y="622720"/>
                  </a:lnTo>
                  <a:lnTo>
                    <a:pt x="1374495" y="618763"/>
                  </a:lnTo>
                  <a:lnTo>
                    <a:pt x="1375815" y="617447"/>
                  </a:lnTo>
                  <a:lnTo>
                    <a:pt x="1378951" y="614732"/>
                  </a:lnTo>
                  <a:lnTo>
                    <a:pt x="1382063" y="614874"/>
                  </a:lnTo>
                  <a:lnTo>
                    <a:pt x="1386528" y="618427"/>
                  </a:lnTo>
                  <a:lnTo>
                    <a:pt x="1387505" y="621179"/>
                  </a:lnTo>
                  <a:lnTo>
                    <a:pt x="1387303" y="623767"/>
                  </a:lnTo>
                  <a:lnTo>
                    <a:pt x="1387176" y="627858"/>
                  </a:lnTo>
                  <a:lnTo>
                    <a:pt x="1385310" y="630498"/>
                  </a:lnTo>
                  <a:lnTo>
                    <a:pt x="1379084" y="632301"/>
                  </a:lnTo>
                  <a:close/>
                </a:path>
                <a:path w="2224405" h="1250315">
                  <a:moveTo>
                    <a:pt x="1714455" y="610057"/>
                  </a:moveTo>
                  <a:lnTo>
                    <a:pt x="1706595" y="609877"/>
                  </a:lnTo>
                  <a:lnTo>
                    <a:pt x="1702400" y="605801"/>
                  </a:lnTo>
                  <a:lnTo>
                    <a:pt x="1702183" y="597843"/>
                  </a:lnTo>
                  <a:lnTo>
                    <a:pt x="1706147" y="594245"/>
                  </a:lnTo>
                  <a:lnTo>
                    <a:pt x="1714858" y="594620"/>
                  </a:lnTo>
                  <a:lnTo>
                    <a:pt x="1718904" y="598358"/>
                  </a:lnTo>
                  <a:lnTo>
                    <a:pt x="1719105" y="605801"/>
                  </a:lnTo>
                  <a:lnTo>
                    <a:pt x="1714455" y="610057"/>
                  </a:lnTo>
                  <a:close/>
                </a:path>
                <a:path w="2224405" h="1250315">
                  <a:moveTo>
                    <a:pt x="1714284" y="653864"/>
                  </a:moveTo>
                  <a:lnTo>
                    <a:pt x="1706400" y="653789"/>
                  </a:lnTo>
                  <a:lnTo>
                    <a:pt x="1702497" y="649780"/>
                  </a:lnTo>
                  <a:lnTo>
                    <a:pt x="1702071" y="642300"/>
                  </a:lnTo>
                  <a:lnTo>
                    <a:pt x="1706908" y="637858"/>
                  </a:lnTo>
                  <a:lnTo>
                    <a:pt x="1714134" y="637693"/>
                  </a:lnTo>
                  <a:lnTo>
                    <a:pt x="1719069" y="642794"/>
                  </a:lnTo>
                  <a:lnTo>
                    <a:pt x="1718583" y="649990"/>
                  </a:lnTo>
                  <a:lnTo>
                    <a:pt x="1714284" y="653864"/>
                  </a:lnTo>
                  <a:close/>
                </a:path>
                <a:path w="2224405" h="1250315">
                  <a:moveTo>
                    <a:pt x="1494040" y="787102"/>
                  </a:moveTo>
                  <a:lnTo>
                    <a:pt x="1485112" y="786481"/>
                  </a:lnTo>
                  <a:lnTo>
                    <a:pt x="1481768" y="782689"/>
                  </a:lnTo>
                  <a:lnTo>
                    <a:pt x="1482216" y="773834"/>
                  </a:lnTo>
                  <a:lnTo>
                    <a:pt x="1488180" y="769018"/>
                  </a:lnTo>
                  <a:lnTo>
                    <a:pt x="1495331" y="770737"/>
                  </a:lnTo>
                  <a:lnTo>
                    <a:pt x="1499176" y="775060"/>
                  </a:lnTo>
                  <a:lnTo>
                    <a:pt x="1498833" y="782510"/>
                  </a:lnTo>
                  <a:lnTo>
                    <a:pt x="1494040" y="787102"/>
                  </a:lnTo>
                  <a:close/>
                </a:path>
                <a:path w="2224405" h="1250315">
                  <a:moveTo>
                    <a:pt x="1758482" y="653505"/>
                  </a:moveTo>
                  <a:lnTo>
                    <a:pt x="1750614" y="653206"/>
                  </a:lnTo>
                  <a:lnTo>
                    <a:pt x="1747255" y="650334"/>
                  </a:lnTo>
                  <a:lnTo>
                    <a:pt x="1746045" y="643003"/>
                  </a:lnTo>
                  <a:lnTo>
                    <a:pt x="1749830" y="638532"/>
                  </a:lnTo>
                  <a:lnTo>
                    <a:pt x="1757638" y="637439"/>
                  </a:lnTo>
                  <a:lnTo>
                    <a:pt x="1762878" y="642016"/>
                  </a:lnTo>
                  <a:lnTo>
                    <a:pt x="1763140" y="649383"/>
                  </a:lnTo>
                  <a:lnTo>
                    <a:pt x="1758482" y="653505"/>
                  </a:lnTo>
                  <a:close/>
                </a:path>
                <a:path w="2224405" h="1250315">
                  <a:moveTo>
                    <a:pt x="1840786" y="654447"/>
                  </a:moveTo>
                  <a:lnTo>
                    <a:pt x="1837435" y="652480"/>
                  </a:lnTo>
                  <a:lnTo>
                    <a:pt x="1833956" y="646489"/>
                  </a:lnTo>
                  <a:lnTo>
                    <a:pt x="1834366" y="643033"/>
                  </a:lnTo>
                  <a:lnTo>
                    <a:pt x="1838435" y="638277"/>
                  </a:lnTo>
                  <a:lnTo>
                    <a:pt x="1841936" y="636960"/>
                  </a:lnTo>
                  <a:lnTo>
                    <a:pt x="1847549" y="639129"/>
                  </a:lnTo>
                  <a:lnTo>
                    <a:pt x="1849602" y="642196"/>
                  </a:lnTo>
                  <a:lnTo>
                    <a:pt x="1849618" y="649945"/>
                  </a:lnTo>
                  <a:lnTo>
                    <a:pt x="1847094" y="653512"/>
                  </a:lnTo>
                  <a:lnTo>
                    <a:pt x="1840786" y="654447"/>
                  </a:lnTo>
                  <a:close/>
                </a:path>
                <a:path w="2224405" h="1250315">
                  <a:moveTo>
                    <a:pt x="1978575" y="653534"/>
                  </a:moveTo>
                  <a:lnTo>
                    <a:pt x="1970693" y="653183"/>
                  </a:lnTo>
                  <a:lnTo>
                    <a:pt x="1967334" y="650244"/>
                  </a:lnTo>
                  <a:lnTo>
                    <a:pt x="1966221" y="642914"/>
                  </a:lnTo>
                  <a:lnTo>
                    <a:pt x="1970037" y="638479"/>
                  </a:lnTo>
                  <a:lnTo>
                    <a:pt x="1977822" y="637454"/>
                  </a:lnTo>
                  <a:lnTo>
                    <a:pt x="1983055" y="642121"/>
                  </a:lnTo>
                  <a:lnTo>
                    <a:pt x="1983219" y="649480"/>
                  </a:lnTo>
                  <a:lnTo>
                    <a:pt x="1978575" y="653534"/>
                  </a:lnTo>
                  <a:close/>
                </a:path>
                <a:path w="2224405" h="1250315">
                  <a:moveTo>
                    <a:pt x="1443183" y="786616"/>
                  </a:moveTo>
                  <a:lnTo>
                    <a:pt x="1439093" y="783318"/>
                  </a:lnTo>
                  <a:lnTo>
                    <a:pt x="1437906" y="775390"/>
                  </a:lnTo>
                  <a:lnTo>
                    <a:pt x="1441452" y="771171"/>
                  </a:lnTo>
                  <a:lnTo>
                    <a:pt x="1449230" y="769675"/>
                  </a:lnTo>
                  <a:lnTo>
                    <a:pt x="1454112" y="773639"/>
                  </a:lnTo>
                  <a:lnTo>
                    <a:pt x="1455030" y="781104"/>
                  </a:lnTo>
                  <a:lnTo>
                    <a:pt x="1451193" y="785547"/>
                  </a:lnTo>
                  <a:lnTo>
                    <a:pt x="1443183" y="786616"/>
                  </a:lnTo>
                  <a:close/>
                </a:path>
                <a:path w="2224405" h="1250315">
                  <a:moveTo>
                    <a:pt x="2020378" y="654941"/>
                  </a:moveTo>
                  <a:lnTo>
                    <a:pt x="2014062" y="653445"/>
                  </a:lnTo>
                  <a:lnTo>
                    <a:pt x="2010666" y="649893"/>
                  </a:lnTo>
                  <a:lnTo>
                    <a:pt x="2010569" y="642794"/>
                  </a:lnTo>
                  <a:lnTo>
                    <a:pt x="2013652" y="638561"/>
                  </a:lnTo>
                  <a:lnTo>
                    <a:pt x="2018086" y="637513"/>
                  </a:lnTo>
                  <a:lnTo>
                    <a:pt x="2018705" y="637626"/>
                  </a:lnTo>
                  <a:lnTo>
                    <a:pt x="2020243" y="637626"/>
                  </a:lnTo>
                  <a:lnTo>
                    <a:pt x="2021400" y="638673"/>
                  </a:lnTo>
                  <a:lnTo>
                    <a:pt x="2023588" y="639922"/>
                  </a:lnTo>
                  <a:lnTo>
                    <a:pt x="2026245" y="644439"/>
                  </a:lnTo>
                  <a:lnTo>
                    <a:pt x="2026148" y="647514"/>
                  </a:lnTo>
                  <a:lnTo>
                    <a:pt x="2023714" y="653138"/>
                  </a:lnTo>
                  <a:lnTo>
                    <a:pt x="2020378" y="654941"/>
                  </a:lnTo>
                  <a:close/>
                </a:path>
                <a:path w="2224405" h="1250315">
                  <a:moveTo>
                    <a:pt x="658607" y="743139"/>
                  </a:moveTo>
                  <a:lnTo>
                    <a:pt x="649552" y="742300"/>
                  </a:lnTo>
                  <a:lnTo>
                    <a:pt x="646656" y="738568"/>
                  </a:lnTo>
                  <a:lnTo>
                    <a:pt x="646798" y="729974"/>
                  </a:lnTo>
                  <a:lnTo>
                    <a:pt x="649896" y="726856"/>
                  </a:lnTo>
                  <a:lnTo>
                    <a:pt x="657786" y="726893"/>
                  </a:lnTo>
                  <a:lnTo>
                    <a:pt x="661652" y="729974"/>
                  </a:lnTo>
                  <a:lnTo>
                    <a:pt x="663071" y="737057"/>
                  </a:lnTo>
                  <a:lnTo>
                    <a:pt x="658607" y="743139"/>
                  </a:lnTo>
                  <a:close/>
                </a:path>
                <a:path w="2224405" h="1250315">
                  <a:moveTo>
                    <a:pt x="1905348" y="719832"/>
                  </a:moveTo>
                  <a:lnTo>
                    <a:pt x="1901145" y="716706"/>
                  </a:lnTo>
                  <a:lnTo>
                    <a:pt x="1900385" y="708703"/>
                  </a:lnTo>
                  <a:lnTo>
                    <a:pt x="1903826" y="704380"/>
                  </a:lnTo>
                  <a:lnTo>
                    <a:pt x="1910170" y="703385"/>
                  </a:lnTo>
                  <a:lnTo>
                    <a:pt x="1914096" y="705861"/>
                  </a:lnTo>
                  <a:lnTo>
                    <a:pt x="1915298" y="709407"/>
                  </a:lnTo>
                  <a:lnTo>
                    <a:pt x="1915425" y="710603"/>
                  </a:lnTo>
                  <a:lnTo>
                    <a:pt x="1915664" y="711770"/>
                  </a:lnTo>
                  <a:lnTo>
                    <a:pt x="1915813" y="715973"/>
                  </a:lnTo>
                  <a:lnTo>
                    <a:pt x="1913425" y="719129"/>
                  </a:lnTo>
                  <a:lnTo>
                    <a:pt x="1905348" y="719832"/>
                  </a:lnTo>
                  <a:close/>
                </a:path>
                <a:path w="2224405" h="1250315">
                  <a:moveTo>
                    <a:pt x="1007085" y="744559"/>
                  </a:moveTo>
                  <a:lnTo>
                    <a:pt x="997202" y="739907"/>
                  </a:lnTo>
                  <a:lnTo>
                    <a:pt x="996180" y="732876"/>
                  </a:lnTo>
                  <a:lnTo>
                    <a:pt x="1003241" y="726399"/>
                  </a:lnTo>
                  <a:lnTo>
                    <a:pt x="1009586" y="726669"/>
                  </a:lnTo>
                  <a:lnTo>
                    <a:pt x="1013415" y="731126"/>
                  </a:lnTo>
                  <a:lnTo>
                    <a:pt x="1013789" y="732338"/>
                  </a:lnTo>
                  <a:lnTo>
                    <a:pt x="1014334" y="733385"/>
                  </a:lnTo>
                  <a:lnTo>
                    <a:pt x="1014505" y="739600"/>
                  </a:lnTo>
                  <a:lnTo>
                    <a:pt x="1007085" y="744559"/>
                  </a:lnTo>
                  <a:close/>
                </a:path>
                <a:path w="2224405" h="1250315">
                  <a:moveTo>
                    <a:pt x="871416" y="698643"/>
                  </a:moveTo>
                  <a:lnTo>
                    <a:pt x="867399" y="696033"/>
                  </a:lnTo>
                  <a:lnTo>
                    <a:pt x="864802" y="690035"/>
                  </a:lnTo>
                  <a:lnTo>
                    <a:pt x="866377" y="685763"/>
                  </a:lnTo>
                  <a:lnTo>
                    <a:pt x="872155" y="681194"/>
                  </a:lnTo>
                  <a:lnTo>
                    <a:pt x="875200" y="681209"/>
                  </a:lnTo>
                  <a:lnTo>
                    <a:pt x="880859" y="685733"/>
                  </a:lnTo>
                  <a:lnTo>
                    <a:pt x="882225" y="689533"/>
                  </a:lnTo>
                  <a:lnTo>
                    <a:pt x="880516" y="695629"/>
                  </a:lnTo>
                  <a:lnTo>
                    <a:pt x="877261" y="698374"/>
                  </a:lnTo>
                  <a:lnTo>
                    <a:pt x="871416" y="698643"/>
                  </a:lnTo>
                  <a:close/>
                </a:path>
                <a:path w="2224405" h="1250315">
                  <a:moveTo>
                    <a:pt x="1134395" y="698082"/>
                  </a:moveTo>
                  <a:lnTo>
                    <a:pt x="1130110" y="694567"/>
                  </a:lnTo>
                  <a:lnTo>
                    <a:pt x="1129506" y="686018"/>
                  </a:lnTo>
                  <a:lnTo>
                    <a:pt x="1132663" y="681523"/>
                  </a:lnTo>
                  <a:lnTo>
                    <a:pt x="1141060" y="680940"/>
                  </a:lnTo>
                  <a:lnTo>
                    <a:pt x="1145285" y="685442"/>
                  </a:lnTo>
                  <a:lnTo>
                    <a:pt x="1144979" y="694642"/>
                  </a:lnTo>
                  <a:lnTo>
                    <a:pt x="1142284" y="697716"/>
                  </a:lnTo>
                  <a:lnTo>
                    <a:pt x="1134395" y="698082"/>
                  </a:lnTo>
                  <a:close/>
                </a:path>
                <a:path w="2224405" h="1250315">
                  <a:moveTo>
                    <a:pt x="1736162" y="720401"/>
                  </a:moveTo>
                  <a:lnTo>
                    <a:pt x="1728257" y="720101"/>
                  </a:lnTo>
                  <a:lnTo>
                    <a:pt x="1725070" y="715996"/>
                  </a:lnTo>
                  <a:lnTo>
                    <a:pt x="1725637" y="707776"/>
                  </a:lnTo>
                  <a:lnTo>
                    <a:pt x="1729093" y="704245"/>
                  </a:lnTo>
                  <a:lnTo>
                    <a:pt x="1735998" y="703796"/>
                  </a:lnTo>
                  <a:lnTo>
                    <a:pt x="1741075" y="708674"/>
                  </a:lnTo>
                  <a:lnTo>
                    <a:pt x="1740738" y="716041"/>
                  </a:lnTo>
                  <a:lnTo>
                    <a:pt x="1736162" y="720401"/>
                  </a:lnTo>
                  <a:close/>
                </a:path>
                <a:path w="2224405" h="1250315">
                  <a:moveTo>
                    <a:pt x="1582310" y="697446"/>
                  </a:moveTo>
                  <a:lnTo>
                    <a:pt x="1577622" y="697319"/>
                  </a:lnTo>
                  <a:lnTo>
                    <a:pt x="1575740" y="696975"/>
                  </a:lnTo>
                  <a:lnTo>
                    <a:pt x="1569933" y="694313"/>
                  </a:lnTo>
                  <a:lnTo>
                    <a:pt x="1568723" y="689175"/>
                  </a:lnTo>
                  <a:lnTo>
                    <a:pt x="1573225" y="683856"/>
                  </a:lnTo>
                  <a:lnTo>
                    <a:pt x="1575330" y="682630"/>
                  </a:lnTo>
                  <a:lnTo>
                    <a:pt x="1576188" y="681942"/>
                  </a:lnTo>
                  <a:lnTo>
                    <a:pt x="1579846" y="681268"/>
                  </a:lnTo>
                  <a:lnTo>
                    <a:pt x="1583966" y="683752"/>
                  </a:lnTo>
                  <a:lnTo>
                    <a:pt x="1585168" y="687970"/>
                  </a:lnTo>
                  <a:lnTo>
                    <a:pt x="1585369" y="689832"/>
                  </a:lnTo>
                  <a:lnTo>
                    <a:pt x="1585161" y="694642"/>
                  </a:lnTo>
                  <a:lnTo>
                    <a:pt x="1582310" y="697446"/>
                  </a:lnTo>
                  <a:close/>
                </a:path>
                <a:path w="2224405" h="1250315">
                  <a:moveTo>
                    <a:pt x="1450573" y="609182"/>
                  </a:moveTo>
                  <a:lnTo>
                    <a:pt x="1442847" y="608890"/>
                  </a:lnTo>
                  <a:lnTo>
                    <a:pt x="1438742" y="605524"/>
                  </a:lnTo>
                  <a:lnTo>
                    <a:pt x="1438391" y="598142"/>
                  </a:lnTo>
                  <a:lnTo>
                    <a:pt x="1443004" y="593565"/>
                  </a:lnTo>
                  <a:lnTo>
                    <a:pt x="1450282" y="593647"/>
                  </a:lnTo>
                  <a:lnTo>
                    <a:pt x="1454933" y="598688"/>
                  </a:lnTo>
                  <a:lnTo>
                    <a:pt x="1454366" y="605524"/>
                  </a:lnTo>
                  <a:lnTo>
                    <a:pt x="1450573" y="609182"/>
                  </a:lnTo>
                  <a:close/>
                </a:path>
                <a:path w="2224405" h="1250315">
                  <a:moveTo>
                    <a:pt x="1772343" y="719541"/>
                  </a:moveTo>
                  <a:lnTo>
                    <a:pt x="1768611" y="716017"/>
                  </a:lnTo>
                  <a:lnTo>
                    <a:pt x="1768506" y="710468"/>
                  </a:lnTo>
                  <a:lnTo>
                    <a:pt x="1768820" y="709070"/>
                  </a:lnTo>
                  <a:lnTo>
                    <a:pt x="1772149" y="705083"/>
                  </a:lnTo>
                  <a:lnTo>
                    <a:pt x="1775807" y="704859"/>
                  </a:lnTo>
                  <a:lnTo>
                    <a:pt x="1782638" y="706414"/>
                  </a:lnTo>
                  <a:lnTo>
                    <a:pt x="1784496" y="708815"/>
                  </a:lnTo>
                  <a:lnTo>
                    <a:pt x="1785175" y="713071"/>
                  </a:lnTo>
                  <a:lnTo>
                    <a:pt x="1784787" y="714418"/>
                  </a:lnTo>
                  <a:lnTo>
                    <a:pt x="1782577" y="718224"/>
                  </a:lnTo>
                  <a:lnTo>
                    <a:pt x="1779883" y="719392"/>
                  </a:lnTo>
                  <a:lnTo>
                    <a:pt x="1773620" y="719533"/>
                  </a:lnTo>
                  <a:lnTo>
                    <a:pt x="1772343" y="719541"/>
                  </a:lnTo>
                  <a:close/>
                </a:path>
                <a:path w="2224405" h="1250315">
                  <a:moveTo>
                    <a:pt x="366599" y="632921"/>
                  </a:moveTo>
                  <a:lnTo>
                    <a:pt x="361015" y="629189"/>
                  </a:lnTo>
                  <a:lnTo>
                    <a:pt x="359007" y="625322"/>
                  </a:lnTo>
                  <a:lnTo>
                    <a:pt x="360612" y="620715"/>
                  </a:lnTo>
                  <a:lnTo>
                    <a:pt x="361918" y="619144"/>
                  </a:lnTo>
                  <a:lnTo>
                    <a:pt x="364732" y="617387"/>
                  </a:lnTo>
                  <a:lnTo>
                    <a:pt x="366681" y="617349"/>
                  </a:lnTo>
                  <a:lnTo>
                    <a:pt x="367942" y="617043"/>
                  </a:lnTo>
                  <a:lnTo>
                    <a:pt x="369686" y="617387"/>
                  </a:lnTo>
                  <a:lnTo>
                    <a:pt x="370808" y="617506"/>
                  </a:lnTo>
                  <a:lnTo>
                    <a:pt x="376235" y="619234"/>
                  </a:lnTo>
                  <a:lnTo>
                    <a:pt x="377818" y="624395"/>
                  </a:lnTo>
                  <a:lnTo>
                    <a:pt x="374317" y="628958"/>
                  </a:lnTo>
                  <a:lnTo>
                    <a:pt x="373496" y="629862"/>
                  </a:lnTo>
                  <a:lnTo>
                    <a:pt x="370092" y="632652"/>
                  </a:lnTo>
                  <a:lnTo>
                    <a:pt x="366599" y="632921"/>
                  </a:lnTo>
                  <a:close/>
                </a:path>
                <a:path w="2224405" h="1250315">
                  <a:moveTo>
                    <a:pt x="1288913" y="720798"/>
                  </a:moveTo>
                  <a:lnTo>
                    <a:pt x="1285561" y="717948"/>
                  </a:lnTo>
                  <a:lnTo>
                    <a:pt x="1284075" y="709750"/>
                  </a:lnTo>
                  <a:lnTo>
                    <a:pt x="1286673" y="706078"/>
                  </a:lnTo>
                  <a:lnTo>
                    <a:pt x="1295728" y="704620"/>
                  </a:lnTo>
                  <a:lnTo>
                    <a:pt x="1300452" y="707723"/>
                  </a:lnTo>
                  <a:lnTo>
                    <a:pt x="1301288" y="716766"/>
                  </a:lnTo>
                  <a:lnTo>
                    <a:pt x="1297750" y="720700"/>
                  </a:lnTo>
                  <a:lnTo>
                    <a:pt x="1288913" y="720798"/>
                  </a:lnTo>
                  <a:close/>
                </a:path>
                <a:path w="2224405" h="1250315">
                  <a:moveTo>
                    <a:pt x="2109356" y="786100"/>
                  </a:moveTo>
                  <a:lnTo>
                    <a:pt x="2101801" y="784986"/>
                  </a:lnTo>
                  <a:lnTo>
                    <a:pt x="2098637" y="781298"/>
                  </a:lnTo>
                  <a:lnTo>
                    <a:pt x="2098219" y="774043"/>
                  </a:lnTo>
                  <a:lnTo>
                    <a:pt x="2102316" y="769691"/>
                  </a:lnTo>
                  <a:lnTo>
                    <a:pt x="2110267" y="769092"/>
                  </a:lnTo>
                  <a:lnTo>
                    <a:pt x="2115208" y="773423"/>
                  </a:lnTo>
                  <a:lnTo>
                    <a:pt x="2114746" y="781523"/>
                  </a:lnTo>
                  <a:lnTo>
                    <a:pt x="2109356" y="786100"/>
                  </a:lnTo>
                  <a:close/>
                </a:path>
                <a:path w="2224405" h="1250315">
                  <a:moveTo>
                    <a:pt x="209714" y="742734"/>
                  </a:moveTo>
                  <a:lnTo>
                    <a:pt x="204840" y="738277"/>
                  </a:lnTo>
                  <a:lnTo>
                    <a:pt x="205587" y="729840"/>
                  </a:lnTo>
                  <a:lnTo>
                    <a:pt x="210103" y="725995"/>
                  </a:lnTo>
                  <a:lnTo>
                    <a:pt x="218008" y="726235"/>
                  </a:lnTo>
                  <a:lnTo>
                    <a:pt x="222337" y="731276"/>
                  </a:lnTo>
                  <a:lnTo>
                    <a:pt x="221068" y="738740"/>
                  </a:lnTo>
                  <a:lnTo>
                    <a:pt x="217821" y="742256"/>
                  </a:lnTo>
                  <a:lnTo>
                    <a:pt x="209714" y="742734"/>
                  </a:lnTo>
                  <a:close/>
                </a:path>
                <a:path w="2224405" h="1250315">
                  <a:moveTo>
                    <a:pt x="1472228" y="587432"/>
                  </a:moveTo>
                  <a:lnTo>
                    <a:pt x="1466846" y="587058"/>
                  </a:lnTo>
                  <a:lnTo>
                    <a:pt x="1465973" y="586631"/>
                  </a:lnTo>
                  <a:lnTo>
                    <a:pt x="1464278" y="586078"/>
                  </a:lnTo>
                  <a:lnTo>
                    <a:pt x="1459233" y="582556"/>
                  </a:lnTo>
                  <a:lnTo>
                    <a:pt x="1459165" y="577260"/>
                  </a:lnTo>
                  <a:lnTo>
                    <a:pt x="1464525" y="572966"/>
                  </a:lnTo>
                  <a:lnTo>
                    <a:pt x="1466667" y="572204"/>
                  </a:lnTo>
                  <a:lnTo>
                    <a:pt x="1473572" y="573101"/>
                  </a:lnTo>
                  <a:lnTo>
                    <a:pt x="1477200" y="576960"/>
                  </a:lnTo>
                  <a:lnTo>
                    <a:pt x="1476528" y="584447"/>
                  </a:lnTo>
                  <a:lnTo>
                    <a:pt x="1472228" y="587432"/>
                  </a:lnTo>
                  <a:close/>
                </a:path>
                <a:path w="2224405" h="1250315">
                  <a:moveTo>
                    <a:pt x="738613" y="742466"/>
                  </a:moveTo>
                  <a:lnTo>
                    <a:pt x="736441" y="740573"/>
                  </a:lnTo>
                  <a:lnTo>
                    <a:pt x="733074" y="735629"/>
                  </a:lnTo>
                  <a:lnTo>
                    <a:pt x="733231" y="732218"/>
                  </a:lnTo>
                  <a:lnTo>
                    <a:pt x="735851" y="728808"/>
                  </a:lnTo>
                  <a:lnTo>
                    <a:pt x="736717" y="727954"/>
                  </a:lnTo>
                  <a:lnTo>
                    <a:pt x="741083" y="724530"/>
                  </a:lnTo>
                  <a:lnTo>
                    <a:pt x="746234" y="725950"/>
                  </a:lnTo>
                  <a:lnTo>
                    <a:pt x="749690" y="733909"/>
                  </a:lnTo>
                  <a:lnTo>
                    <a:pt x="748541" y="738920"/>
                  </a:lnTo>
                  <a:lnTo>
                    <a:pt x="744346" y="741934"/>
                  </a:lnTo>
                  <a:lnTo>
                    <a:pt x="743055" y="742046"/>
                  </a:lnTo>
                  <a:lnTo>
                    <a:pt x="741890" y="742420"/>
                  </a:lnTo>
                  <a:lnTo>
                    <a:pt x="738613" y="742466"/>
                  </a:lnTo>
                  <a:close/>
                </a:path>
                <a:path w="2224405" h="1250315">
                  <a:moveTo>
                    <a:pt x="2062851" y="786542"/>
                  </a:moveTo>
                  <a:lnTo>
                    <a:pt x="2055812" y="783033"/>
                  </a:lnTo>
                  <a:lnTo>
                    <a:pt x="2053580" y="778868"/>
                  </a:lnTo>
                  <a:lnTo>
                    <a:pt x="2055693" y="774448"/>
                  </a:lnTo>
                  <a:lnTo>
                    <a:pt x="2056813" y="772966"/>
                  </a:lnTo>
                  <a:lnTo>
                    <a:pt x="2059806" y="769975"/>
                  </a:lnTo>
                  <a:lnTo>
                    <a:pt x="2062030" y="768867"/>
                  </a:lnTo>
                  <a:lnTo>
                    <a:pt x="2067584" y="771051"/>
                  </a:lnTo>
                  <a:lnTo>
                    <a:pt x="2069361" y="773356"/>
                  </a:lnTo>
                  <a:lnTo>
                    <a:pt x="2069666" y="777469"/>
                  </a:lnTo>
                  <a:lnTo>
                    <a:pt x="2069435" y="778501"/>
                  </a:lnTo>
                  <a:lnTo>
                    <a:pt x="2069234" y="780311"/>
                  </a:lnTo>
                  <a:lnTo>
                    <a:pt x="2067353" y="785225"/>
                  </a:lnTo>
                  <a:lnTo>
                    <a:pt x="2062851" y="786542"/>
                  </a:lnTo>
                  <a:close/>
                </a:path>
                <a:path w="2224405" h="1250315">
                  <a:moveTo>
                    <a:pt x="1487135" y="610408"/>
                  </a:moveTo>
                  <a:lnTo>
                    <a:pt x="1482075" y="605637"/>
                  </a:lnTo>
                  <a:lnTo>
                    <a:pt x="1482321" y="597462"/>
                  </a:lnTo>
                  <a:lnTo>
                    <a:pt x="1486934" y="593117"/>
                  </a:lnTo>
                  <a:lnTo>
                    <a:pt x="1494406" y="593790"/>
                  </a:lnTo>
                  <a:lnTo>
                    <a:pt x="1497459" y="597634"/>
                  </a:lnTo>
                  <a:lnTo>
                    <a:pt x="1497302" y="606063"/>
                  </a:lnTo>
                  <a:lnTo>
                    <a:pt x="1494615" y="609631"/>
                  </a:lnTo>
                  <a:lnTo>
                    <a:pt x="1487135" y="610408"/>
                  </a:lnTo>
                  <a:close/>
                </a:path>
                <a:path w="2224405" h="1250315">
                  <a:moveTo>
                    <a:pt x="1928757" y="786175"/>
                  </a:moveTo>
                  <a:lnTo>
                    <a:pt x="1925578" y="784679"/>
                  </a:lnTo>
                  <a:lnTo>
                    <a:pt x="1921845" y="778381"/>
                  </a:lnTo>
                  <a:lnTo>
                    <a:pt x="1922621" y="774933"/>
                  </a:lnTo>
                  <a:lnTo>
                    <a:pt x="1927354" y="770767"/>
                  </a:lnTo>
                  <a:lnTo>
                    <a:pt x="1929152" y="770311"/>
                  </a:lnTo>
                  <a:lnTo>
                    <a:pt x="1930317" y="769750"/>
                  </a:lnTo>
                  <a:lnTo>
                    <a:pt x="1933945" y="770603"/>
                  </a:lnTo>
                  <a:lnTo>
                    <a:pt x="1936431" y="772248"/>
                  </a:lnTo>
                  <a:lnTo>
                    <a:pt x="1938043" y="778262"/>
                  </a:lnTo>
                  <a:lnTo>
                    <a:pt x="1938102" y="781351"/>
                  </a:lnTo>
                  <a:lnTo>
                    <a:pt x="1934923" y="784507"/>
                  </a:lnTo>
                  <a:lnTo>
                    <a:pt x="1933751" y="785120"/>
                  </a:lnTo>
                  <a:lnTo>
                    <a:pt x="1928757" y="786175"/>
                  </a:lnTo>
                  <a:close/>
                </a:path>
                <a:path w="2224405" h="1250315">
                  <a:moveTo>
                    <a:pt x="961640" y="744754"/>
                  </a:moveTo>
                  <a:lnTo>
                    <a:pt x="954736" y="741874"/>
                  </a:lnTo>
                  <a:lnTo>
                    <a:pt x="952982" y="730580"/>
                  </a:lnTo>
                  <a:lnTo>
                    <a:pt x="958670" y="724903"/>
                  </a:lnTo>
                  <a:lnTo>
                    <a:pt x="968836" y="726526"/>
                  </a:lnTo>
                  <a:lnTo>
                    <a:pt x="972129" y="732697"/>
                  </a:lnTo>
                  <a:lnTo>
                    <a:pt x="968732" y="738247"/>
                  </a:lnTo>
                  <a:lnTo>
                    <a:pt x="967627" y="739788"/>
                  </a:lnTo>
                  <a:lnTo>
                    <a:pt x="961640" y="744754"/>
                  </a:lnTo>
                  <a:close/>
                </a:path>
                <a:path w="2224405" h="1250315">
                  <a:moveTo>
                    <a:pt x="368077" y="721119"/>
                  </a:moveTo>
                  <a:lnTo>
                    <a:pt x="364964" y="720580"/>
                  </a:lnTo>
                  <a:lnTo>
                    <a:pt x="360254" y="716317"/>
                  </a:lnTo>
                  <a:lnTo>
                    <a:pt x="358843" y="713819"/>
                  </a:lnTo>
                  <a:lnTo>
                    <a:pt x="360896" y="707447"/>
                  </a:lnTo>
                  <a:lnTo>
                    <a:pt x="363210" y="705832"/>
                  </a:lnTo>
                  <a:lnTo>
                    <a:pt x="367002" y="705383"/>
                  </a:lnTo>
                  <a:lnTo>
                    <a:pt x="367599" y="705442"/>
                  </a:lnTo>
                  <a:lnTo>
                    <a:pt x="368994" y="705442"/>
                  </a:lnTo>
                  <a:lnTo>
                    <a:pt x="369920" y="705741"/>
                  </a:lnTo>
                  <a:lnTo>
                    <a:pt x="371734" y="706026"/>
                  </a:lnTo>
                  <a:lnTo>
                    <a:pt x="376258" y="708658"/>
                  </a:lnTo>
                  <a:lnTo>
                    <a:pt x="377116" y="713767"/>
                  </a:lnTo>
                  <a:lnTo>
                    <a:pt x="373675" y="717514"/>
                  </a:lnTo>
                  <a:lnTo>
                    <a:pt x="372271" y="718703"/>
                  </a:lnTo>
                  <a:lnTo>
                    <a:pt x="368077" y="721119"/>
                  </a:lnTo>
                  <a:close/>
                </a:path>
                <a:path w="2224405" h="1250315">
                  <a:moveTo>
                    <a:pt x="917712" y="609257"/>
                  </a:moveTo>
                  <a:lnTo>
                    <a:pt x="912979" y="608583"/>
                  </a:lnTo>
                  <a:lnTo>
                    <a:pt x="910217" y="605696"/>
                  </a:lnTo>
                  <a:lnTo>
                    <a:pt x="909620" y="600655"/>
                  </a:lnTo>
                  <a:lnTo>
                    <a:pt x="910434" y="598344"/>
                  </a:lnTo>
                  <a:lnTo>
                    <a:pt x="914076" y="595315"/>
                  </a:lnTo>
                  <a:lnTo>
                    <a:pt x="916315" y="594417"/>
                  </a:lnTo>
                  <a:lnTo>
                    <a:pt x="917697" y="593633"/>
                  </a:lnTo>
                  <a:lnTo>
                    <a:pt x="921443" y="593834"/>
                  </a:lnTo>
                  <a:lnTo>
                    <a:pt x="925796" y="597409"/>
                  </a:lnTo>
                  <a:lnTo>
                    <a:pt x="927229" y="602915"/>
                  </a:lnTo>
                  <a:lnTo>
                    <a:pt x="924445" y="607648"/>
                  </a:lnTo>
                  <a:lnTo>
                    <a:pt x="919608" y="609108"/>
                  </a:lnTo>
                  <a:lnTo>
                    <a:pt x="917712" y="609257"/>
                  </a:lnTo>
                  <a:close/>
                </a:path>
                <a:path w="2224405" h="1250315">
                  <a:moveTo>
                    <a:pt x="958641" y="609593"/>
                  </a:moveTo>
                  <a:lnTo>
                    <a:pt x="954355" y="606340"/>
                  </a:lnTo>
                  <a:lnTo>
                    <a:pt x="953840" y="598449"/>
                  </a:lnTo>
                  <a:lnTo>
                    <a:pt x="958042" y="593953"/>
                  </a:lnTo>
                  <a:lnTo>
                    <a:pt x="965530" y="593474"/>
                  </a:lnTo>
                  <a:lnTo>
                    <a:pt x="970539" y="598471"/>
                  </a:lnTo>
                  <a:lnTo>
                    <a:pt x="970218" y="605187"/>
                  </a:lnTo>
                  <a:lnTo>
                    <a:pt x="966590" y="608808"/>
                  </a:lnTo>
                  <a:lnTo>
                    <a:pt x="958641" y="609593"/>
                  </a:lnTo>
                  <a:close/>
                </a:path>
                <a:path w="2224405" h="1250315">
                  <a:moveTo>
                    <a:pt x="1398986" y="610558"/>
                  </a:moveTo>
                  <a:lnTo>
                    <a:pt x="1394879" y="606550"/>
                  </a:lnTo>
                  <a:lnTo>
                    <a:pt x="1394431" y="602675"/>
                  </a:lnTo>
                  <a:lnTo>
                    <a:pt x="1394305" y="598988"/>
                  </a:lnTo>
                  <a:lnTo>
                    <a:pt x="1396111" y="596795"/>
                  </a:lnTo>
                  <a:lnTo>
                    <a:pt x="1403487" y="591814"/>
                  </a:lnTo>
                  <a:lnTo>
                    <a:pt x="1410317" y="594754"/>
                  </a:lnTo>
                  <a:lnTo>
                    <a:pt x="1411422" y="604575"/>
                  </a:lnTo>
                  <a:lnTo>
                    <a:pt x="1406771" y="610236"/>
                  </a:lnTo>
                  <a:lnTo>
                    <a:pt x="1398986" y="610558"/>
                  </a:lnTo>
                  <a:close/>
                </a:path>
                <a:path w="2224405" h="1250315">
                  <a:moveTo>
                    <a:pt x="635228" y="588688"/>
                  </a:moveTo>
                  <a:lnTo>
                    <a:pt x="627322" y="587791"/>
                  </a:lnTo>
                  <a:lnTo>
                    <a:pt x="623972" y="580581"/>
                  </a:lnTo>
                  <a:lnTo>
                    <a:pt x="624030" y="579368"/>
                  </a:lnTo>
                  <a:lnTo>
                    <a:pt x="624152" y="578142"/>
                  </a:lnTo>
                  <a:lnTo>
                    <a:pt x="628189" y="571560"/>
                  </a:lnTo>
                  <a:lnTo>
                    <a:pt x="636243" y="571747"/>
                  </a:lnTo>
                  <a:lnTo>
                    <a:pt x="639983" y="578142"/>
                  </a:lnTo>
                  <a:lnTo>
                    <a:pt x="640072" y="579368"/>
                  </a:lnTo>
                  <a:lnTo>
                    <a:pt x="640378" y="580476"/>
                  </a:lnTo>
                  <a:lnTo>
                    <a:pt x="639991" y="581568"/>
                  </a:lnTo>
                  <a:lnTo>
                    <a:pt x="639864" y="582854"/>
                  </a:lnTo>
                  <a:lnTo>
                    <a:pt x="635228" y="588688"/>
                  </a:lnTo>
                  <a:close/>
                </a:path>
                <a:path w="2224405" h="1250315">
                  <a:moveTo>
                    <a:pt x="254294" y="698344"/>
                  </a:moveTo>
                  <a:lnTo>
                    <a:pt x="250159" y="694881"/>
                  </a:lnTo>
                  <a:lnTo>
                    <a:pt x="249239" y="687013"/>
                  </a:lnTo>
                  <a:lnTo>
                    <a:pt x="252987" y="682705"/>
                  </a:lnTo>
                  <a:lnTo>
                    <a:pt x="260572" y="681538"/>
                  </a:lnTo>
                  <a:lnTo>
                    <a:pt x="265528" y="685697"/>
                  </a:lnTo>
                  <a:lnTo>
                    <a:pt x="266222" y="693026"/>
                  </a:lnTo>
                  <a:lnTo>
                    <a:pt x="262281" y="697410"/>
                  </a:lnTo>
                  <a:lnTo>
                    <a:pt x="254294" y="698344"/>
                  </a:lnTo>
                  <a:close/>
                </a:path>
                <a:path w="2224405" h="1250315">
                  <a:moveTo>
                    <a:pt x="1287113" y="677051"/>
                  </a:moveTo>
                  <a:lnTo>
                    <a:pt x="1283567" y="673116"/>
                  </a:lnTo>
                  <a:lnTo>
                    <a:pt x="1284351" y="664305"/>
                  </a:lnTo>
                  <a:lnTo>
                    <a:pt x="1287755" y="660775"/>
                  </a:lnTo>
                  <a:lnTo>
                    <a:pt x="1296018" y="660611"/>
                  </a:lnTo>
                  <a:lnTo>
                    <a:pt x="1300714" y="664470"/>
                  </a:lnTo>
                  <a:lnTo>
                    <a:pt x="1300095" y="672817"/>
                  </a:lnTo>
                  <a:lnTo>
                    <a:pt x="1295936" y="677005"/>
                  </a:lnTo>
                  <a:lnTo>
                    <a:pt x="1287113" y="677051"/>
                  </a:lnTo>
                  <a:close/>
                </a:path>
                <a:path w="2224405" h="1250315">
                  <a:moveTo>
                    <a:pt x="1244796" y="677065"/>
                  </a:moveTo>
                  <a:lnTo>
                    <a:pt x="1240870" y="674141"/>
                  </a:lnTo>
                  <a:lnTo>
                    <a:pt x="1239198" y="665622"/>
                  </a:lnTo>
                  <a:lnTo>
                    <a:pt x="1242154" y="661545"/>
                  </a:lnTo>
                  <a:lnTo>
                    <a:pt x="1251343" y="660027"/>
                  </a:lnTo>
                  <a:lnTo>
                    <a:pt x="1256292" y="663572"/>
                  </a:lnTo>
                  <a:lnTo>
                    <a:pt x="1257099" y="671672"/>
                  </a:lnTo>
                  <a:lnTo>
                    <a:pt x="1253216" y="675794"/>
                  </a:lnTo>
                  <a:lnTo>
                    <a:pt x="1244796" y="677065"/>
                  </a:lnTo>
                  <a:close/>
                </a:path>
                <a:path w="2224405" h="1250315">
                  <a:moveTo>
                    <a:pt x="849701" y="677005"/>
                  </a:moveTo>
                  <a:lnTo>
                    <a:pt x="845327" y="673722"/>
                  </a:lnTo>
                  <a:lnTo>
                    <a:pt x="843371" y="665053"/>
                  </a:lnTo>
                  <a:lnTo>
                    <a:pt x="847380" y="660685"/>
                  </a:lnTo>
                  <a:lnTo>
                    <a:pt x="861585" y="668508"/>
                  </a:lnTo>
                  <a:lnTo>
                    <a:pt x="859764" y="673893"/>
                  </a:lnTo>
                  <a:lnTo>
                    <a:pt x="857868" y="676062"/>
                  </a:lnTo>
                  <a:lnTo>
                    <a:pt x="849701" y="677005"/>
                  </a:lnTo>
                  <a:close/>
                </a:path>
                <a:path w="2224405" h="1250315">
                  <a:moveTo>
                    <a:pt x="806354" y="676759"/>
                  </a:moveTo>
                  <a:lnTo>
                    <a:pt x="803891" y="675001"/>
                  </a:lnTo>
                  <a:lnTo>
                    <a:pt x="798352" y="668613"/>
                  </a:lnTo>
                  <a:lnTo>
                    <a:pt x="800203" y="662607"/>
                  </a:lnTo>
                  <a:lnTo>
                    <a:pt x="808250" y="660924"/>
                  </a:lnTo>
                  <a:lnTo>
                    <a:pt x="811147" y="661187"/>
                  </a:lnTo>
                  <a:lnTo>
                    <a:pt x="815447" y="663617"/>
                  </a:lnTo>
                  <a:lnTo>
                    <a:pt x="817096" y="667162"/>
                  </a:lnTo>
                  <a:lnTo>
                    <a:pt x="816715" y="668793"/>
                  </a:lnTo>
                  <a:lnTo>
                    <a:pt x="815894" y="672712"/>
                  </a:lnTo>
                  <a:lnTo>
                    <a:pt x="813155" y="674821"/>
                  </a:lnTo>
                  <a:lnTo>
                    <a:pt x="806354" y="676759"/>
                  </a:lnTo>
                  <a:close/>
                </a:path>
                <a:path w="2224405" h="1250315">
                  <a:moveTo>
                    <a:pt x="1133932" y="742899"/>
                  </a:moveTo>
                  <a:lnTo>
                    <a:pt x="1129192" y="737685"/>
                  </a:lnTo>
                  <a:lnTo>
                    <a:pt x="1130416" y="728987"/>
                  </a:lnTo>
                  <a:lnTo>
                    <a:pt x="1134559" y="725143"/>
                  </a:lnTo>
                  <a:lnTo>
                    <a:pt x="1142599" y="726340"/>
                  </a:lnTo>
                  <a:lnTo>
                    <a:pt x="1145330" y="730102"/>
                  </a:lnTo>
                  <a:lnTo>
                    <a:pt x="1144964" y="739264"/>
                  </a:lnTo>
                  <a:lnTo>
                    <a:pt x="1142292" y="742496"/>
                  </a:lnTo>
                  <a:lnTo>
                    <a:pt x="1133932" y="742899"/>
                  </a:lnTo>
                  <a:close/>
                </a:path>
                <a:path w="2224405" h="1250315">
                  <a:moveTo>
                    <a:pt x="1182153" y="741606"/>
                  </a:moveTo>
                  <a:lnTo>
                    <a:pt x="1179249" y="741470"/>
                  </a:lnTo>
                  <a:lnTo>
                    <a:pt x="1176748" y="740110"/>
                  </a:lnTo>
                  <a:lnTo>
                    <a:pt x="1173897" y="735203"/>
                  </a:lnTo>
                  <a:lnTo>
                    <a:pt x="1173890" y="732159"/>
                  </a:lnTo>
                  <a:lnTo>
                    <a:pt x="1176584" y="729144"/>
                  </a:lnTo>
                  <a:lnTo>
                    <a:pt x="1177951" y="727933"/>
                  </a:lnTo>
                  <a:lnTo>
                    <a:pt x="1182205" y="724985"/>
                  </a:lnTo>
                  <a:lnTo>
                    <a:pt x="1185079" y="725263"/>
                  </a:lnTo>
                  <a:lnTo>
                    <a:pt x="1190446" y="729930"/>
                  </a:lnTo>
                  <a:lnTo>
                    <a:pt x="1191528" y="732996"/>
                  </a:lnTo>
                  <a:lnTo>
                    <a:pt x="1188975" y="738935"/>
                  </a:lnTo>
                  <a:lnTo>
                    <a:pt x="1186677" y="741478"/>
                  </a:lnTo>
                  <a:lnTo>
                    <a:pt x="1182153" y="741606"/>
                  </a:lnTo>
                  <a:close/>
                </a:path>
                <a:path w="2224405" h="1250315">
                  <a:moveTo>
                    <a:pt x="1839667" y="741882"/>
                  </a:moveTo>
                  <a:lnTo>
                    <a:pt x="1835307" y="737671"/>
                  </a:lnTo>
                  <a:lnTo>
                    <a:pt x="1835770" y="729780"/>
                  </a:lnTo>
                  <a:lnTo>
                    <a:pt x="1839234" y="726294"/>
                  </a:lnTo>
                  <a:lnTo>
                    <a:pt x="1845758" y="725009"/>
                  </a:lnTo>
                  <a:lnTo>
                    <a:pt x="1850535" y="729750"/>
                  </a:lnTo>
                  <a:lnTo>
                    <a:pt x="1850812" y="736751"/>
                  </a:lnTo>
                  <a:lnTo>
                    <a:pt x="1847437" y="740984"/>
                  </a:lnTo>
                  <a:lnTo>
                    <a:pt x="1839667" y="741882"/>
                  </a:lnTo>
                  <a:close/>
                </a:path>
                <a:path w="2224405" h="1250315">
                  <a:moveTo>
                    <a:pt x="1207347" y="587955"/>
                  </a:moveTo>
                  <a:lnTo>
                    <a:pt x="1201121" y="587910"/>
                  </a:lnTo>
                  <a:lnTo>
                    <a:pt x="1196881" y="584679"/>
                  </a:lnTo>
                  <a:lnTo>
                    <a:pt x="1195985" y="580401"/>
                  </a:lnTo>
                  <a:lnTo>
                    <a:pt x="1196187" y="579070"/>
                  </a:lnTo>
                  <a:lnTo>
                    <a:pt x="1197724" y="574432"/>
                  </a:lnTo>
                  <a:lnTo>
                    <a:pt x="1200986" y="572705"/>
                  </a:lnTo>
                  <a:lnTo>
                    <a:pt x="1209347" y="573445"/>
                  </a:lnTo>
                  <a:lnTo>
                    <a:pt x="1212287" y="576138"/>
                  </a:lnTo>
                  <a:lnTo>
                    <a:pt x="1212647" y="579070"/>
                  </a:lnTo>
                  <a:lnTo>
                    <a:pt x="1212691" y="580461"/>
                  </a:lnTo>
                  <a:lnTo>
                    <a:pt x="1212848" y="581120"/>
                  </a:lnTo>
                  <a:lnTo>
                    <a:pt x="1211676" y="584754"/>
                  </a:lnTo>
                  <a:lnTo>
                    <a:pt x="1207347" y="587955"/>
                  </a:lnTo>
                  <a:close/>
                </a:path>
                <a:path w="2224405" h="1250315">
                  <a:moveTo>
                    <a:pt x="1971932" y="742734"/>
                  </a:moveTo>
                  <a:lnTo>
                    <a:pt x="1967714" y="739443"/>
                  </a:lnTo>
                  <a:lnTo>
                    <a:pt x="1966080" y="731500"/>
                  </a:lnTo>
                  <a:lnTo>
                    <a:pt x="1969297" y="727431"/>
                  </a:lnTo>
                  <a:lnTo>
                    <a:pt x="1977322" y="725434"/>
                  </a:lnTo>
                  <a:lnTo>
                    <a:pt x="1982219" y="729227"/>
                  </a:lnTo>
                  <a:lnTo>
                    <a:pt x="1983420" y="736833"/>
                  </a:lnTo>
                  <a:lnTo>
                    <a:pt x="1979628" y="741657"/>
                  </a:lnTo>
                  <a:lnTo>
                    <a:pt x="1971932" y="742734"/>
                  </a:lnTo>
                  <a:close/>
                </a:path>
                <a:path w="2224405" h="1250315">
                  <a:moveTo>
                    <a:pt x="148953" y="721747"/>
                  </a:moveTo>
                  <a:lnTo>
                    <a:pt x="142123" y="718987"/>
                  </a:lnTo>
                  <a:lnTo>
                    <a:pt x="139233" y="714313"/>
                  </a:lnTo>
                  <a:lnTo>
                    <a:pt x="139652" y="710692"/>
                  </a:lnTo>
                  <a:lnTo>
                    <a:pt x="143586" y="703931"/>
                  </a:lnTo>
                  <a:lnTo>
                    <a:pt x="151976" y="703991"/>
                  </a:lnTo>
                  <a:lnTo>
                    <a:pt x="155738" y="710692"/>
                  </a:lnTo>
                  <a:lnTo>
                    <a:pt x="155791" y="712024"/>
                  </a:lnTo>
                  <a:lnTo>
                    <a:pt x="156051" y="713176"/>
                  </a:lnTo>
                  <a:lnTo>
                    <a:pt x="155141" y="717843"/>
                  </a:lnTo>
                  <a:lnTo>
                    <a:pt x="148953" y="721747"/>
                  </a:lnTo>
                  <a:close/>
                </a:path>
                <a:path w="2224405" h="1250315">
                  <a:moveTo>
                    <a:pt x="1882402" y="786953"/>
                  </a:moveTo>
                  <a:lnTo>
                    <a:pt x="1878020" y="782375"/>
                  </a:lnTo>
                  <a:lnTo>
                    <a:pt x="1878483" y="773707"/>
                  </a:lnTo>
                  <a:lnTo>
                    <a:pt x="1882618" y="770094"/>
                  </a:lnTo>
                  <a:lnTo>
                    <a:pt x="1890277" y="770154"/>
                  </a:lnTo>
                  <a:lnTo>
                    <a:pt x="1895166" y="775105"/>
                  </a:lnTo>
                  <a:lnTo>
                    <a:pt x="1894779" y="782330"/>
                  </a:lnTo>
                  <a:lnTo>
                    <a:pt x="1890703" y="786654"/>
                  </a:lnTo>
                  <a:lnTo>
                    <a:pt x="1882402" y="786953"/>
                  </a:lnTo>
                  <a:close/>
                </a:path>
                <a:path w="2224405" h="1250315">
                  <a:moveTo>
                    <a:pt x="1618453" y="786115"/>
                  </a:moveTo>
                  <a:lnTo>
                    <a:pt x="1614332" y="782061"/>
                  </a:lnTo>
                  <a:lnTo>
                    <a:pt x="1614071" y="774320"/>
                  </a:lnTo>
                  <a:lnTo>
                    <a:pt x="1618908" y="769548"/>
                  </a:lnTo>
                  <a:lnTo>
                    <a:pt x="1626313" y="770274"/>
                  </a:lnTo>
                  <a:lnTo>
                    <a:pt x="1629485" y="774537"/>
                  </a:lnTo>
                  <a:lnTo>
                    <a:pt x="1628956" y="782929"/>
                  </a:lnTo>
                  <a:lnTo>
                    <a:pt x="1625955" y="786048"/>
                  </a:lnTo>
                  <a:lnTo>
                    <a:pt x="1618453" y="786115"/>
                  </a:lnTo>
                  <a:close/>
                </a:path>
                <a:path w="2224405" h="1250315">
                  <a:moveTo>
                    <a:pt x="1165544" y="588628"/>
                  </a:moveTo>
                  <a:lnTo>
                    <a:pt x="1154818" y="588030"/>
                  </a:lnTo>
                  <a:lnTo>
                    <a:pt x="1151563" y="584619"/>
                  </a:lnTo>
                  <a:lnTo>
                    <a:pt x="1151900" y="575943"/>
                  </a:lnTo>
                  <a:lnTo>
                    <a:pt x="1155325" y="572533"/>
                  </a:lnTo>
                  <a:lnTo>
                    <a:pt x="1163984" y="572361"/>
                  </a:lnTo>
                  <a:lnTo>
                    <a:pt x="1168386" y="575943"/>
                  </a:lnTo>
                  <a:lnTo>
                    <a:pt x="1168381" y="579533"/>
                  </a:lnTo>
                  <a:lnTo>
                    <a:pt x="1167447" y="585143"/>
                  </a:lnTo>
                  <a:lnTo>
                    <a:pt x="1165544" y="588628"/>
                  </a:lnTo>
                  <a:close/>
                </a:path>
                <a:path w="2224405" h="1250315">
                  <a:moveTo>
                    <a:pt x="1974261" y="610319"/>
                  </a:moveTo>
                  <a:lnTo>
                    <a:pt x="1971022" y="609376"/>
                  </a:lnTo>
                  <a:lnTo>
                    <a:pt x="1966632" y="604275"/>
                  </a:lnTo>
                  <a:lnTo>
                    <a:pt x="1966140" y="601127"/>
                  </a:lnTo>
                  <a:lnTo>
                    <a:pt x="1969088" y="595823"/>
                  </a:lnTo>
                  <a:lnTo>
                    <a:pt x="1971671" y="594328"/>
                  </a:lnTo>
                  <a:lnTo>
                    <a:pt x="1977366" y="593311"/>
                  </a:lnTo>
                  <a:lnTo>
                    <a:pt x="1981666" y="596512"/>
                  </a:lnTo>
                  <a:lnTo>
                    <a:pt x="1983196" y="600079"/>
                  </a:lnTo>
                  <a:lnTo>
                    <a:pt x="1983249" y="600700"/>
                  </a:lnTo>
                  <a:lnTo>
                    <a:pt x="1983398" y="601313"/>
                  </a:lnTo>
                  <a:lnTo>
                    <a:pt x="1982032" y="604619"/>
                  </a:lnTo>
                  <a:lnTo>
                    <a:pt x="1980472" y="607776"/>
                  </a:lnTo>
                  <a:lnTo>
                    <a:pt x="1974261" y="610319"/>
                  </a:lnTo>
                  <a:close/>
                </a:path>
                <a:path w="2224405" h="1250315">
                  <a:moveTo>
                    <a:pt x="2147089" y="609930"/>
                  </a:moveTo>
                  <a:lnTo>
                    <a:pt x="2142797" y="605861"/>
                  </a:lnTo>
                  <a:lnTo>
                    <a:pt x="2142685" y="598142"/>
                  </a:lnTo>
                  <a:lnTo>
                    <a:pt x="2147493" y="593677"/>
                  </a:lnTo>
                  <a:lnTo>
                    <a:pt x="2154435" y="593790"/>
                  </a:lnTo>
                  <a:lnTo>
                    <a:pt x="2158443" y="597753"/>
                  </a:lnTo>
                  <a:lnTo>
                    <a:pt x="2158891" y="605344"/>
                  </a:lnTo>
                  <a:lnTo>
                    <a:pt x="2155383" y="609459"/>
                  </a:lnTo>
                  <a:lnTo>
                    <a:pt x="2147089" y="609930"/>
                  </a:lnTo>
                  <a:close/>
                </a:path>
                <a:path w="2224405" h="1250315">
                  <a:moveTo>
                    <a:pt x="1159110" y="763669"/>
                  </a:moveTo>
                  <a:lnTo>
                    <a:pt x="1158095" y="763153"/>
                  </a:lnTo>
                  <a:lnTo>
                    <a:pt x="1155900" y="762346"/>
                  </a:lnTo>
                  <a:lnTo>
                    <a:pt x="1151682" y="759309"/>
                  </a:lnTo>
                  <a:lnTo>
                    <a:pt x="1151227" y="755592"/>
                  </a:lnTo>
                  <a:lnTo>
                    <a:pt x="1154467" y="749915"/>
                  </a:lnTo>
                  <a:lnTo>
                    <a:pt x="1158057" y="748389"/>
                  </a:lnTo>
                  <a:lnTo>
                    <a:pt x="1165395" y="749915"/>
                  </a:lnTo>
                  <a:lnTo>
                    <a:pt x="1168165" y="752637"/>
                  </a:lnTo>
                  <a:lnTo>
                    <a:pt x="1168717" y="757297"/>
                  </a:lnTo>
                  <a:lnTo>
                    <a:pt x="1168366" y="758613"/>
                  </a:lnTo>
                  <a:lnTo>
                    <a:pt x="1166141" y="762166"/>
                  </a:lnTo>
                  <a:lnTo>
                    <a:pt x="1163365" y="763587"/>
                  </a:lnTo>
                  <a:lnTo>
                    <a:pt x="1159110" y="763669"/>
                  </a:lnTo>
                  <a:close/>
                </a:path>
                <a:path w="2224405" h="1250315">
                  <a:moveTo>
                    <a:pt x="496214" y="632607"/>
                  </a:moveTo>
                  <a:lnTo>
                    <a:pt x="491743" y="628681"/>
                  </a:lnTo>
                  <a:lnTo>
                    <a:pt x="491101" y="620640"/>
                  </a:lnTo>
                  <a:lnTo>
                    <a:pt x="494714" y="616624"/>
                  </a:lnTo>
                  <a:lnTo>
                    <a:pt x="502843" y="615352"/>
                  </a:lnTo>
                  <a:lnTo>
                    <a:pt x="507904" y="619698"/>
                  </a:lnTo>
                  <a:lnTo>
                    <a:pt x="508136" y="627312"/>
                  </a:lnTo>
                  <a:lnTo>
                    <a:pt x="504104" y="631717"/>
                  </a:lnTo>
                  <a:lnTo>
                    <a:pt x="496214" y="632607"/>
                  </a:lnTo>
                  <a:close/>
                </a:path>
                <a:path w="2224405" h="1250315">
                  <a:moveTo>
                    <a:pt x="1119704" y="765023"/>
                  </a:moveTo>
                  <a:lnTo>
                    <a:pt x="1112359" y="763684"/>
                  </a:lnTo>
                  <a:lnTo>
                    <a:pt x="1110008" y="761942"/>
                  </a:lnTo>
                  <a:lnTo>
                    <a:pt x="1106454" y="755120"/>
                  </a:lnTo>
                  <a:lnTo>
                    <a:pt x="1109007" y="750109"/>
                  </a:lnTo>
                  <a:lnTo>
                    <a:pt x="1118726" y="748808"/>
                  </a:lnTo>
                  <a:lnTo>
                    <a:pt x="1122071" y="750214"/>
                  </a:lnTo>
                  <a:lnTo>
                    <a:pt x="1124453" y="755120"/>
                  </a:lnTo>
                  <a:lnTo>
                    <a:pt x="1124489" y="756489"/>
                  </a:lnTo>
                  <a:lnTo>
                    <a:pt x="1124698" y="757633"/>
                  </a:lnTo>
                  <a:lnTo>
                    <a:pt x="1124011" y="761889"/>
                  </a:lnTo>
                  <a:lnTo>
                    <a:pt x="1119704" y="765023"/>
                  </a:lnTo>
                  <a:close/>
                </a:path>
                <a:path w="2224405" h="1250315">
                  <a:moveTo>
                    <a:pt x="656412" y="786586"/>
                  </a:moveTo>
                  <a:lnTo>
                    <a:pt x="648515" y="784709"/>
                  </a:lnTo>
                  <a:lnTo>
                    <a:pt x="645544" y="780887"/>
                  </a:lnTo>
                  <a:lnTo>
                    <a:pt x="646268" y="773729"/>
                  </a:lnTo>
                  <a:lnTo>
                    <a:pt x="651232" y="769757"/>
                  </a:lnTo>
                  <a:lnTo>
                    <a:pt x="659077" y="770947"/>
                  </a:lnTo>
                  <a:lnTo>
                    <a:pt x="662929" y="776077"/>
                  </a:lnTo>
                  <a:lnTo>
                    <a:pt x="660421" y="784111"/>
                  </a:lnTo>
                  <a:lnTo>
                    <a:pt x="656412" y="786586"/>
                  </a:lnTo>
                  <a:close/>
                </a:path>
                <a:path w="2224405" h="1250315">
                  <a:moveTo>
                    <a:pt x="34931" y="785996"/>
                  </a:moveTo>
                  <a:lnTo>
                    <a:pt x="31251" y="783774"/>
                  </a:lnTo>
                  <a:lnTo>
                    <a:pt x="28638" y="777835"/>
                  </a:lnTo>
                  <a:lnTo>
                    <a:pt x="29564" y="774641"/>
                  </a:lnTo>
                  <a:lnTo>
                    <a:pt x="34954" y="769533"/>
                  </a:lnTo>
                  <a:lnTo>
                    <a:pt x="37737" y="768897"/>
                  </a:lnTo>
                  <a:lnTo>
                    <a:pt x="43105" y="771867"/>
                  </a:lnTo>
                  <a:lnTo>
                    <a:pt x="44351" y="774448"/>
                  </a:lnTo>
                  <a:lnTo>
                    <a:pt x="44463" y="781732"/>
                  </a:lnTo>
                  <a:lnTo>
                    <a:pt x="41769" y="785210"/>
                  </a:lnTo>
                  <a:lnTo>
                    <a:pt x="34931" y="785996"/>
                  </a:lnTo>
                  <a:close/>
                </a:path>
                <a:path w="2224405" h="1250315">
                  <a:moveTo>
                    <a:pt x="0" y="783140"/>
                  </a:moveTo>
                  <a:lnTo>
                    <a:pt x="1970" y="777144"/>
                  </a:lnTo>
                  <a:lnTo>
                    <a:pt x="2336" y="779036"/>
                  </a:lnTo>
                  <a:lnTo>
                    <a:pt x="1949" y="781097"/>
                  </a:lnTo>
                  <a:lnTo>
                    <a:pt x="371" y="782807"/>
                  </a:lnTo>
                  <a:lnTo>
                    <a:pt x="175" y="782962"/>
                  </a:lnTo>
                  <a:lnTo>
                    <a:pt x="0" y="783140"/>
                  </a:lnTo>
                  <a:close/>
                </a:path>
                <a:path w="2224405" h="1250315">
                  <a:moveTo>
                    <a:pt x="2022759" y="566646"/>
                  </a:moveTo>
                  <a:lnTo>
                    <a:pt x="2014130" y="565772"/>
                  </a:lnTo>
                  <a:lnTo>
                    <a:pt x="2010367" y="561598"/>
                  </a:lnTo>
                  <a:lnTo>
                    <a:pt x="2010965" y="553400"/>
                  </a:lnTo>
                  <a:lnTo>
                    <a:pt x="2015301" y="549900"/>
                  </a:lnTo>
                  <a:lnTo>
                    <a:pt x="2024065" y="551067"/>
                  </a:lnTo>
                  <a:lnTo>
                    <a:pt x="2027798" y="555165"/>
                  </a:lnTo>
                  <a:lnTo>
                    <a:pt x="2026685" y="563468"/>
                  </a:lnTo>
                  <a:lnTo>
                    <a:pt x="2022759" y="566646"/>
                  </a:lnTo>
                  <a:close/>
                </a:path>
                <a:path w="2224405" h="1250315">
                  <a:moveTo>
                    <a:pt x="2128570" y="676893"/>
                  </a:moveTo>
                  <a:lnTo>
                    <a:pt x="2124651" y="675487"/>
                  </a:lnTo>
                  <a:lnTo>
                    <a:pt x="2120530" y="669406"/>
                  </a:lnTo>
                  <a:lnTo>
                    <a:pt x="2120896" y="666564"/>
                  </a:lnTo>
                  <a:lnTo>
                    <a:pt x="2123971" y="661141"/>
                  </a:lnTo>
                  <a:lnTo>
                    <a:pt x="2126166" y="659272"/>
                  </a:lnTo>
                  <a:lnTo>
                    <a:pt x="2129458" y="659302"/>
                  </a:lnTo>
                  <a:lnTo>
                    <a:pt x="2132661" y="659743"/>
                  </a:lnTo>
                  <a:lnTo>
                    <a:pt x="2135415" y="662809"/>
                  </a:lnTo>
                  <a:lnTo>
                    <a:pt x="2136856" y="670379"/>
                  </a:lnTo>
                  <a:lnTo>
                    <a:pt x="2135050" y="673849"/>
                  </a:lnTo>
                  <a:lnTo>
                    <a:pt x="2128570" y="676893"/>
                  </a:lnTo>
                  <a:close/>
                </a:path>
                <a:path w="2224405" h="1250315">
                  <a:moveTo>
                    <a:pt x="539800" y="632383"/>
                  </a:moveTo>
                  <a:lnTo>
                    <a:pt x="535769" y="627836"/>
                  </a:lnTo>
                  <a:lnTo>
                    <a:pt x="535837" y="619855"/>
                  </a:lnTo>
                  <a:lnTo>
                    <a:pt x="540726" y="615488"/>
                  </a:lnTo>
                  <a:lnTo>
                    <a:pt x="547630" y="616070"/>
                  </a:lnTo>
                  <a:lnTo>
                    <a:pt x="551930" y="619788"/>
                  </a:lnTo>
                  <a:lnTo>
                    <a:pt x="552893" y="626766"/>
                  </a:lnTo>
                  <a:lnTo>
                    <a:pt x="548101" y="631979"/>
                  </a:lnTo>
                  <a:lnTo>
                    <a:pt x="539800" y="632383"/>
                  </a:lnTo>
                  <a:close/>
                </a:path>
                <a:path w="2224405" h="1250315">
                  <a:moveTo>
                    <a:pt x="1487972" y="567626"/>
                  </a:moveTo>
                  <a:lnTo>
                    <a:pt x="1480671" y="557589"/>
                  </a:lnTo>
                  <a:lnTo>
                    <a:pt x="1483291" y="551732"/>
                  </a:lnTo>
                  <a:lnTo>
                    <a:pt x="1489330" y="550984"/>
                  </a:lnTo>
                  <a:lnTo>
                    <a:pt x="1490046" y="550969"/>
                  </a:lnTo>
                  <a:lnTo>
                    <a:pt x="1493786" y="550999"/>
                  </a:lnTo>
                  <a:lnTo>
                    <a:pt x="1496324" y="552151"/>
                  </a:lnTo>
                  <a:lnTo>
                    <a:pt x="1499086" y="556864"/>
                  </a:lnTo>
                  <a:lnTo>
                    <a:pt x="1499258" y="558643"/>
                  </a:lnTo>
                  <a:lnTo>
                    <a:pt x="1495234" y="566833"/>
                  </a:lnTo>
                  <a:lnTo>
                    <a:pt x="1487972" y="567626"/>
                  </a:lnTo>
                  <a:close/>
                </a:path>
                <a:path w="2224405" h="1250315">
                  <a:moveTo>
                    <a:pt x="1820117" y="677155"/>
                  </a:moveTo>
                  <a:lnTo>
                    <a:pt x="1817392" y="676153"/>
                  </a:lnTo>
                  <a:lnTo>
                    <a:pt x="1812600" y="671455"/>
                  </a:lnTo>
                  <a:lnTo>
                    <a:pt x="1811809" y="668314"/>
                  </a:lnTo>
                  <a:lnTo>
                    <a:pt x="1813324" y="665023"/>
                  </a:lnTo>
                  <a:lnTo>
                    <a:pt x="1813608" y="664485"/>
                  </a:lnTo>
                  <a:lnTo>
                    <a:pt x="1815720" y="661388"/>
                  </a:lnTo>
                  <a:lnTo>
                    <a:pt x="1817833" y="659137"/>
                  </a:lnTo>
                  <a:lnTo>
                    <a:pt x="1825065" y="659601"/>
                  </a:lnTo>
                  <a:lnTo>
                    <a:pt x="1828223" y="664126"/>
                  </a:lnTo>
                  <a:lnTo>
                    <a:pt x="1828104" y="669144"/>
                  </a:lnTo>
                  <a:lnTo>
                    <a:pt x="1827783" y="672024"/>
                  </a:lnTo>
                  <a:lnTo>
                    <a:pt x="1826380" y="674626"/>
                  </a:lnTo>
                  <a:lnTo>
                    <a:pt x="1820117" y="677155"/>
                  </a:lnTo>
                  <a:close/>
                </a:path>
                <a:path w="2224405" h="1250315">
                  <a:moveTo>
                    <a:pt x="738613" y="786048"/>
                  </a:moveTo>
                  <a:lnTo>
                    <a:pt x="734418" y="782824"/>
                  </a:lnTo>
                  <a:lnTo>
                    <a:pt x="733238" y="774941"/>
                  </a:lnTo>
                  <a:lnTo>
                    <a:pt x="736777" y="770678"/>
                  </a:lnTo>
                  <a:lnTo>
                    <a:pt x="743973" y="769384"/>
                  </a:lnTo>
                  <a:lnTo>
                    <a:pt x="748160" y="772787"/>
                  </a:lnTo>
                  <a:lnTo>
                    <a:pt x="749347" y="781014"/>
                  </a:lnTo>
                  <a:lnTo>
                    <a:pt x="746802" y="785180"/>
                  </a:lnTo>
                  <a:lnTo>
                    <a:pt x="738613" y="786048"/>
                  </a:lnTo>
                  <a:close/>
                </a:path>
                <a:path w="2224405" h="1250315">
                  <a:moveTo>
                    <a:pt x="1251455" y="764978"/>
                  </a:moveTo>
                  <a:lnTo>
                    <a:pt x="1242535" y="764529"/>
                  </a:lnTo>
                  <a:lnTo>
                    <a:pt x="1239795" y="761389"/>
                  </a:lnTo>
                  <a:lnTo>
                    <a:pt x="1240011" y="752128"/>
                  </a:lnTo>
                  <a:lnTo>
                    <a:pt x="1243587" y="749174"/>
                  </a:lnTo>
                  <a:lnTo>
                    <a:pt x="1253493" y="749870"/>
                  </a:lnTo>
                  <a:lnTo>
                    <a:pt x="1256448" y="752981"/>
                  </a:lnTo>
                  <a:lnTo>
                    <a:pt x="1255097" y="761867"/>
                  </a:lnTo>
                  <a:lnTo>
                    <a:pt x="1251455" y="764978"/>
                  </a:lnTo>
                  <a:close/>
                </a:path>
                <a:path w="2224405" h="1250315">
                  <a:moveTo>
                    <a:pt x="145444" y="675808"/>
                  </a:moveTo>
                  <a:lnTo>
                    <a:pt x="140630" y="672675"/>
                  </a:lnTo>
                  <a:lnTo>
                    <a:pt x="139756" y="667521"/>
                  </a:lnTo>
                  <a:lnTo>
                    <a:pt x="139845" y="666131"/>
                  </a:lnTo>
                  <a:lnTo>
                    <a:pt x="141705" y="662151"/>
                  </a:lnTo>
                  <a:lnTo>
                    <a:pt x="144310" y="660506"/>
                  </a:lnTo>
                  <a:lnTo>
                    <a:pt x="150416" y="659376"/>
                  </a:lnTo>
                  <a:lnTo>
                    <a:pt x="154559" y="662271"/>
                  </a:lnTo>
                  <a:lnTo>
                    <a:pt x="156216" y="666131"/>
                  </a:lnTo>
                  <a:lnTo>
                    <a:pt x="156283" y="666758"/>
                  </a:lnTo>
                  <a:lnTo>
                    <a:pt x="156440" y="667350"/>
                  </a:lnTo>
                  <a:lnTo>
                    <a:pt x="156208" y="670461"/>
                  </a:lnTo>
                  <a:lnTo>
                    <a:pt x="152551" y="674626"/>
                  </a:lnTo>
                  <a:lnTo>
                    <a:pt x="145444" y="675808"/>
                  </a:lnTo>
                  <a:close/>
                </a:path>
                <a:path w="2224405" h="1250315">
                  <a:moveTo>
                    <a:pt x="892406" y="764305"/>
                  </a:moveTo>
                  <a:lnTo>
                    <a:pt x="888063" y="760894"/>
                  </a:lnTo>
                  <a:lnTo>
                    <a:pt x="887345" y="752397"/>
                  </a:lnTo>
                  <a:lnTo>
                    <a:pt x="892100" y="747259"/>
                  </a:lnTo>
                  <a:lnTo>
                    <a:pt x="900252" y="748314"/>
                  </a:lnTo>
                  <a:lnTo>
                    <a:pt x="903148" y="752248"/>
                  </a:lnTo>
                  <a:lnTo>
                    <a:pt x="902812" y="760820"/>
                  </a:lnTo>
                  <a:lnTo>
                    <a:pt x="900147" y="763856"/>
                  </a:lnTo>
                  <a:lnTo>
                    <a:pt x="892406" y="764305"/>
                  </a:lnTo>
                  <a:close/>
                </a:path>
                <a:path w="2224405" h="1250315">
                  <a:moveTo>
                    <a:pt x="936134" y="765367"/>
                  </a:moveTo>
                  <a:lnTo>
                    <a:pt x="929700" y="759623"/>
                  </a:lnTo>
                  <a:lnTo>
                    <a:pt x="933283" y="749914"/>
                  </a:lnTo>
                  <a:lnTo>
                    <a:pt x="936067" y="747491"/>
                  </a:lnTo>
                  <a:lnTo>
                    <a:pt x="941815" y="747439"/>
                  </a:lnTo>
                  <a:lnTo>
                    <a:pt x="945883" y="750274"/>
                  </a:lnTo>
                  <a:lnTo>
                    <a:pt x="946943" y="754387"/>
                  </a:lnTo>
                  <a:lnTo>
                    <a:pt x="946913" y="760894"/>
                  </a:lnTo>
                  <a:lnTo>
                    <a:pt x="944509" y="764185"/>
                  </a:lnTo>
                  <a:lnTo>
                    <a:pt x="936134" y="765367"/>
                  </a:lnTo>
                  <a:close/>
                </a:path>
                <a:path w="2224405" h="1250315">
                  <a:moveTo>
                    <a:pt x="1070408" y="765502"/>
                  </a:moveTo>
                  <a:lnTo>
                    <a:pt x="1065212" y="762129"/>
                  </a:lnTo>
                  <a:lnTo>
                    <a:pt x="1065077" y="759294"/>
                  </a:lnTo>
                  <a:lnTo>
                    <a:pt x="1064966" y="755689"/>
                  </a:lnTo>
                  <a:lnTo>
                    <a:pt x="1065556" y="750961"/>
                  </a:lnTo>
                  <a:lnTo>
                    <a:pt x="1068251" y="748023"/>
                  </a:lnTo>
                  <a:lnTo>
                    <a:pt x="1075536" y="747701"/>
                  </a:lnTo>
                  <a:lnTo>
                    <a:pt x="1079111" y="751605"/>
                  </a:lnTo>
                  <a:lnTo>
                    <a:pt x="1079126" y="759294"/>
                  </a:lnTo>
                  <a:lnTo>
                    <a:pt x="1078141" y="761986"/>
                  </a:lnTo>
                  <a:lnTo>
                    <a:pt x="1070408" y="765502"/>
                  </a:lnTo>
                  <a:close/>
                </a:path>
                <a:path w="2224405" h="1250315">
                  <a:moveTo>
                    <a:pt x="1692338" y="764964"/>
                  </a:moveTo>
                  <a:lnTo>
                    <a:pt x="1684395" y="764485"/>
                  </a:lnTo>
                  <a:lnTo>
                    <a:pt x="1680491" y="759997"/>
                  </a:lnTo>
                  <a:lnTo>
                    <a:pt x="1680535" y="751897"/>
                  </a:lnTo>
                  <a:lnTo>
                    <a:pt x="1686716" y="746878"/>
                  </a:lnTo>
                  <a:lnTo>
                    <a:pt x="1693845" y="748606"/>
                  </a:lnTo>
                  <a:lnTo>
                    <a:pt x="1697450" y="752727"/>
                  </a:lnTo>
                  <a:lnTo>
                    <a:pt x="1696935" y="760318"/>
                  </a:lnTo>
                  <a:lnTo>
                    <a:pt x="1692338" y="764964"/>
                  </a:lnTo>
                  <a:close/>
                </a:path>
                <a:path w="2224405" h="1250315">
                  <a:moveTo>
                    <a:pt x="546421" y="677051"/>
                  </a:moveTo>
                  <a:lnTo>
                    <a:pt x="538233" y="675397"/>
                  </a:lnTo>
                  <a:lnTo>
                    <a:pt x="534963" y="670977"/>
                  </a:lnTo>
                  <a:lnTo>
                    <a:pt x="536232" y="662526"/>
                  </a:lnTo>
                  <a:lnTo>
                    <a:pt x="542010" y="658875"/>
                  </a:lnTo>
                  <a:lnTo>
                    <a:pt x="549900" y="661829"/>
                  </a:lnTo>
                  <a:lnTo>
                    <a:pt x="552998" y="665607"/>
                  </a:lnTo>
                  <a:lnTo>
                    <a:pt x="551400" y="673101"/>
                  </a:lnTo>
                  <a:lnTo>
                    <a:pt x="546421" y="677051"/>
                  </a:lnTo>
                  <a:close/>
                </a:path>
                <a:path w="2224405" h="1250315">
                  <a:moveTo>
                    <a:pt x="371130" y="675816"/>
                  </a:moveTo>
                  <a:lnTo>
                    <a:pt x="362919" y="674956"/>
                  </a:lnTo>
                  <a:lnTo>
                    <a:pt x="359552" y="671949"/>
                  </a:lnTo>
                  <a:lnTo>
                    <a:pt x="359493" y="664351"/>
                  </a:lnTo>
                  <a:lnTo>
                    <a:pt x="364143" y="659601"/>
                  </a:lnTo>
                  <a:lnTo>
                    <a:pt x="371869" y="659429"/>
                  </a:lnTo>
                  <a:lnTo>
                    <a:pt x="376281" y="664889"/>
                  </a:lnTo>
                  <a:lnTo>
                    <a:pt x="375467" y="672503"/>
                  </a:lnTo>
                  <a:lnTo>
                    <a:pt x="371130" y="675816"/>
                  </a:lnTo>
                  <a:close/>
                </a:path>
                <a:path w="2224405" h="1250315">
                  <a:moveTo>
                    <a:pt x="276149" y="677754"/>
                  </a:moveTo>
                  <a:lnTo>
                    <a:pt x="271581" y="671994"/>
                  </a:lnTo>
                  <a:lnTo>
                    <a:pt x="272253" y="664021"/>
                  </a:lnTo>
                  <a:lnTo>
                    <a:pt x="276262" y="659751"/>
                  </a:lnTo>
                  <a:lnTo>
                    <a:pt x="280718" y="659354"/>
                  </a:lnTo>
                  <a:lnTo>
                    <a:pt x="281353" y="659578"/>
                  </a:lnTo>
                  <a:lnTo>
                    <a:pt x="285294" y="661164"/>
                  </a:lnTo>
                  <a:lnTo>
                    <a:pt x="287779" y="665023"/>
                  </a:lnTo>
                  <a:lnTo>
                    <a:pt x="287093" y="672091"/>
                  </a:lnTo>
                  <a:lnTo>
                    <a:pt x="284205" y="675517"/>
                  </a:lnTo>
                  <a:lnTo>
                    <a:pt x="276149" y="677754"/>
                  </a:lnTo>
                  <a:close/>
                </a:path>
                <a:path w="2224405" h="1250315">
                  <a:moveTo>
                    <a:pt x="209775" y="785846"/>
                  </a:moveTo>
                  <a:lnTo>
                    <a:pt x="205639" y="782323"/>
                  </a:lnTo>
                  <a:lnTo>
                    <a:pt x="205482" y="774986"/>
                  </a:lnTo>
                  <a:lnTo>
                    <a:pt x="209304" y="770827"/>
                  </a:lnTo>
                  <a:lnTo>
                    <a:pt x="216403" y="769092"/>
                  </a:lnTo>
                  <a:lnTo>
                    <a:pt x="221360" y="773639"/>
                  </a:lnTo>
                  <a:lnTo>
                    <a:pt x="222405" y="781134"/>
                  </a:lnTo>
                  <a:lnTo>
                    <a:pt x="218180" y="785539"/>
                  </a:lnTo>
                  <a:lnTo>
                    <a:pt x="209775" y="785846"/>
                  </a:lnTo>
                  <a:close/>
                </a:path>
                <a:path w="2224405" h="1250315">
                  <a:moveTo>
                    <a:pt x="1030210" y="765950"/>
                  </a:moveTo>
                  <a:lnTo>
                    <a:pt x="1025254" y="765651"/>
                  </a:lnTo>
                  <a:lnTo>
                    <a:pt x="1020164" y="758598"/>
                  </a:lnTo>
                  <a:lnTo>
                    <a:pt x="1019074" y="755718"/>
                  </a:lnTo>
                  <a:lnTo>
                    <a:pt x="1022477" y="750057"/>
                  </a:lnTo>
                  <a:lnTo>
                    <a:pt x="1025441" y="749362"/>
                  </a:lnTo>
                  <a:lnTo>
                    <a:pt x="1031808" y="749616"/>
                  </a:lnTo>
                  <a:lnTo>
                    <a:pt x="1034182" y="750931"/>
                  </a:lnTo>
                  <a:lnTo>
                    <a:pt x="1036869" y="755585"/>
                  </a:lnTo>
                  <a:lnTo>
                    <a:pt x="1036795" y="757245"/>
                  </a:lnTo>
                  <a:lnTo>
                    <a:pt x="1035772" y="759997"/>
                  </a:lnTo>
                  <a:lnTo>
                    <a:pt x="1034981" y="760999"/>
                  </a:lnTo>
                  <a:lnTo>
                    <a:pt x="1030210" y="765950"/>
                  </a:lnTo>
                  <a:close/>
                </a:path>
                <a:path w="2224405" h="1250315">
                  <a:moveTo>
                    <a:pt x="191651" y="676482"/>
                  </a:moveTo>
                  <a:lnTo>
                    <a:pt x="188404" y="675764"/>
                  </a:lnTo>
                  <a:lnTo>
                    <a:pt x="183745" y="670902"/>
                  </a:lnTo>
                  <a:lnTo>
                    <a:pt x="182976" y="667611"/>
                  </a:lnTo>
                  <a:lnTo>
                    <a:pt x="185918" y="661523"/>
                  </a:lnTo>
                  <a:lnTo>
                    <a:pt x="190045" y="658696"/>
                  </a:lnTo>
                  <a:lnTo>
                    <a:pt x="196458" y="659952"/>
                  </a:lnTo>
                  <a:lnTo>
                    <a:pt x="198966" y="664462"/>
                  </a:lnTo>
                  <a:lnTo>
                    <a:pt x="198649" y="667611"/>
                  </a:lnTo>
                  <a:lnTo>
                    <a:pt x="198145" y="672084"/>
                  </a:lnTo>
                  <a:lnTo>
                    <a:pt x="196861" y="674043"/>
                  </a:lnTo>
                  <a:lnTo>
                    <a:pt x="191651" y="676482"/>
                  </a:lnTo>
                  <a:close/>
                </a:path>
                <a:path w="2224405" h="1250315">
                  <a:moveTo>
                    <a:pt x="19106" y="764881"/>
                  </a:moveTo>
                  <a:lnTo>
                    <a:pt x="12046" y="764449"/>
                  </a:lnTo>
                  <a:lnTo>
                    <a:pt x="9051" y="761298"/>
                  </a:lnTo>
                  <a:lnTo>
                    <a:pt x="8444" y="757442"/>
                  </a:lnTo>
                  <a:lnTo>
                    <a:pt x="10721" y="750514"/>
                  </a:lnTo>
                  <a:lnTo>
                    <a:pt x="12181" y="748975"/>
                  </a:lnTo>
                  <a:lnTo>
                    <a:pt x="14078" y="747933"/>
                  </a:lnTo>
                  <a:lnTo>
                    <a:pt x="19270" y="748134"/>
                  </a:lnTo>
                  <a:lnTo>
                    <a:pt x="24017" y="753251"/>
                  </a:lnTo>
                  <a:lnTo>
                    <a:pt x="23427" y="760446"/>
                  </a:lnTo>
                  <a:lnTo>
                    <a:pt x="19106" y="764881"/>
                  </a:lnTo>
                  <a:close/>
                </a:path>
                <a:path w="2224405" h="1250315">
                  <a:moveTo>
                    <a:pt x="188396" y="763333"/>
                  </a:moveTo>
                  <a:lnTo>
                    <a:pt x="184216" y="760042"/>
                  </a:lnTo>
                  <a:lnTo>
                    <a:pt x="183022" y="753520"/>
                  </a:lnTo>
                  <a:lnTo>
                    <a:pt x="186724" y="748351"/>
                  </a:lnTo>
                  <a:lnTo>
                    <a:pt x="193927" y="747259"/>
                  </a:lnTo>
                  <a:lnTo>
                    <a:pt x="198988" y="751246"/>
                  </a:lnTo>
                  <a:lnTo>
                    <a:pt x="199742" y="758351"/>
                  </a:lnTo>
                  <a:lnTo>
                    <a:pt x="195152" y="763243"/>
                  </a:lnTo>
                  <a:lnTo>
                    <a:pt x="188396" y="763333"/>
                  </a:lnTo>
                  <a:close/>
                </a:path>
                <a:path w="2224405" h="1250315">
                  <a:moveTo>
                    <a:pt x="107203" y="632114"/>
                  </a:moveTo>
                  <a:lnTo>
                    <a:pt x="98835" y="631800"/>
                  </a:lnTo>
                  <a:lnTo>
                    <a:pt x="94857" y="627588"/>
                  </a:lnTo>
                  <a:lnTo>
                    <a:pt x="95230" y="618651"/>
                  </a:lnTo>
                  <a:lnTo>
                    <a:pt x="99813" y="614784"/>
                  </a:lnTo>
                  <a:lnTo>
                    <a:pt x="107420" y="616055"/>
                  </a:lnTo>
                  <a:lnTo>
                    <a:pt x="110331" y="620087"/>
                  </a:lnTo>
                  <a:lnTo>
                    <a:pt x="110450" y="628516"/>
                  </a:lnTo>
                  <a:lnTo>
                    <a:pt x="107203" y="632114"/>
                  </a:lnTo>
                  <a:close/>
                </a:path>
                <a:path w="2224405" h="1250315">
                  <a:moveTo>
                    <a:pt x="497178" y="764948"/>
                  </a:moveTo>
                  <a:lnTo>
                    <a:pt x="492713" y="761508"/>
                  </a:lnTo>
                  <a:lnTo>
                    <a:pt x="491116" y="753078"/>
                  </a:lnTo>
                  <a:lnTo>
                    <a:pt x="496431" y="747507"/>
                  </a:lnTo>
                  <a:lnTo>
                    <a:pt x="503664" y="747835"/>
                  </a:lnTo>
                  <a:lnTo>
                    <a:pt x="507896" y="751971"/>
                  </a:lnTo>
                  <a:lnTo>
                    <a:pt x="508822" y="758419"/>
                  </a:lnTo>
                  <a:lnTo>
                    <a:pt x="504828" y="763482"/>
                  </a:lnTo>
                  <a:lnTo>
                    <a:pt x="497178" y="764948"/>
                  </a:lnTo>
                  <a:close/>
                </a:path>
                <a:path w="2224405" h="1250315">
                  <a:moveTo>
                    <a:pt x="56454" y="632132"/>
                  </a:moveTo>
                  <a:lnTo>
                    <a:pt x="52780" y="629027"/>
                  </a:lnTo>
                  <a:lnTo>
                    <a:pt x="51836" y="625400"/>
                  </a:lnTo>
                  <a:lnTo>
                    <a:pt x="54053" y="618651"/>
                  </a:lnTo>
                  <a:lnTo>
                    <a:pt x="55392" y="617297"/>
                  </a:lnTo>
                  <a:lnTo>
                    <a:pt x="57083" y="616219"/>
                  </a:lnTo>
                  <a:lnTo>
                    <a:pt x="62542" y="615307"/>
                  </a:lnTo>
                  <a:lnTo>
                    <a:pt x="67313" y="619488"/>
                  </a:lnTo>
                  <a:lnTo>
                    <a:pt x="67394" y="627582"/>
                  </a:lnTo>
                  <a:lnTo>
                    <a:pt x="63826" y="631860"/>
                  </a:lnTo>
                  <a:lnTo>
                    <a:pt x="56454" y="632132"/>
                  </a:lnTo>
                  <a:close/>
                </a:path>
                <a:path w="2224405" h="1250315">
                  <a:moveTo>
                    <a:pt x="587395" y="765218"/>
                  </a:moveTo>
                  <a:lnTo>
                    <a:pt x="583460" y="763631"/>
                  </a:lnTo>
                  <a:lnTo>
                    <a:pt x="579363" y="757379"/>
                  </a:lnTo>
                  <a:lnTo>
                    <a:pt x="580020" y="753124"/>
                  </a:lnTo>
                  <a:lnTo>
                    <a:pt x="585498" y="748023"/>
                  </a:lnTo>
                  <a:lnTo>
                    <a:pt x="588664" y="747072"/>
                  </a:lnTo>
                  <a:lnTo>
                    <a:pt x="593493" y="749825"/>
                  </a:lnTo>
                  <a:lnTo>
                    <a:pt x="595084" y="752234"/>
                  </a:lnTo>
                  <a:lnTo>
                    <a:pt x="595657" y="755330"/>
                  </a:lnTo>
                  <a:lnTo>
                    <a:pt x="595874" y="758531"/>
                  </a:lnTo>
                  <a:lnTo>
                    <a:pt x="593329" y="762719"/>
                  </a:lnTo>
                  <a:lnTo>
                    <a:pt x="587395" y="765218"/>
                  </a:lnTo>
                  <a:close/>
                </a:path>
                <a:path w="2224405" h="1250315">
                  <a:moveTo>
                    <a:pt x="831823" y="699384"/>
                  </a:moveTo>
                  <a:lnTo>
                    <a:pt x="827747" y="698875"/>
                  </a:lnTo>
                  <a:lnTo>
                    <a:pt x="824068" y="695644"/>
                  </a:lnTo>
                  <a:lnTo>
                    <a:pt x="823344" y="694657"/>
                  </a:lnTo>
                  <a:lnTo>
                    <a:pt x="820283" y="690005"/>
                  </a:lnTo>
                  <a:lnTo>
                    <a:pt x="822403" y="684754"/>
                  </a:lnTo>
                  <a:lnTo>
                    <a:pt x="827852" y="683498"/>
                  </a:lnTo>
                  <a:lnTo>
                    <a:pt x="829047" y="683438"/>
                  </a:lnTo>
                  <a:lnTo>
                    <a:pt x="830219" y="683280"/>
                  </a:lnTo>
                  <a:lnTo>
                    <a:pt x="834474" y="683363"/>
                  </a:lnTo>
                  <a:lnTo>
                    <a:pt x="837362" y="685210"/>
                  </a:lnTo>
                  <a:lnTo>
                    <a:pt x="839841" y="691890"/>
                  </a:lnTo>
                  <a:lnTo>
                    <a:pt x="838101" y="696131"/>
                  </a:lnTo>
                  <a:lnTo>
                    <a:pt x="831823" y="699384"/>
                  </a:lnTo>
                  <a:close/>
                </a:path>
                <a:path w="2224405" h="1250315">
                  <a:moveTo>
                    <a:pt x="1555608" y="677005"/>
                  </a:moveTo>
                  <a:lnTo>
                    <a:pt x="1552958" y="676086"/>
                  </a:lnTo>
                  <a:lnTo>
                    <a:pt x="1548740" y="670902"/>
                  </a:lnTo>
                  <a:lnTo>
                    <a:pt x="1547822" y="668143"/>
                  </a:lnTo>
                  <a:lnTo>
                    <a:pt x="1550644" y="661560"/>
                  </a:lnTo>
                  <a:lnTo>
                    <a:pt x="1554787" y="658785"/>
                  </a:lnTo>
                  <a:lnTo>
                    <a:pt x="1561131" y="659862"/>
                  </a:lnTo>
                  <a:lnTo>
                    <a:pt x="1563670" y="664111"/>
                  </a:lnTo>
                  <a:lnTo>
                    <a:pt x="1563200" y="672518"/>
                  </a:lnTo>
                  <a:lnTo>
                    <a:pt x="1561341" y="675240"/>
                  </a:lnTo>
                  <a:lnTo>
                    <a:pt x="1555608" y="677005"/>
                  </a:lnTo>
                  <a:close/>
                </a:path>
                <a:path w="2224405" h="1250315">
                  <a:moveTo>
                    <a:pt x="99664" y="675666"/>
                  </a:moveTo>
                  <a:lnTo>
                    <a:pt x="95611" y="672548"/>
                  </a:lnTo>
                  <a:lnTo>
                    <a:pt x="94528" y="663819"/>
                  </a:lnTo>
                  <a:lnTo>
                    <a:pt x="97514" y="660191"/>
                  </a:lnTo>
                  <a:lnTo>
                    <a:pt x="105479" y="659122"/>
                  </a:lnTo>
                  <a:lnTo>
                    <a:pt x="109659" y="662368"/>
                  </a:lnTo>
                  <a:lnTo>
                    <a:pt x="111011" y="670663"/>
                  </a:lnTo>
                  <a:lnTo>
                    <a:pt x="108301" y="675031"/>
                  </a:lnTo>
                  <a:lnTo>
                    <a:pt x="99664" y="675666"/>
                  </a:lnTo>
                  <a:close/>
                </a:path>
                <a:path w="2224405" h="1250315">
                  <a:moveTo>
                    <a:pt x="60542" y="720550"/>
                  </a:moveTo>
                  <a:lnTo>
                    <a:pt x="55070" y="720491"/>
                  </a:lnTo>
                  <a:lnTo>
                    <a:pt x="51076" y="715868"/>
                  </a:lnTo>
                  <a:lnTo>
                    <a:pt x="51524" y="707267"/>
                  </a:lnTo>
                  <a:lnTo>
                    <a:pt x="54607" y="704201"/>
                  </a:lnTo>
                  <a:lnTo>
                    <a:pt x="61132" y="703303"/>
                  </a:lnTo>
                  <a:lnTo>
                    <a:pt x="63132" y="704888"/>
                  </a:lnTo>
                  <a:lnTo>
                    <a:pt x="67319" y="709540"/>
                  </a:lnTo>
                  <a:lnTo>
                    <a:pt x="67170" y="715060"/>
                  </a:lnTo>
                  <a:lnTo>
                    <a:pt x="63370" y="719489"/>
                  </a:lnTo>
                  <a:lnTo>
                    <a:pt x="61489" y="720019"/>
                  </a:lnTo>
                  <a:lnTo>
                    <a:pt x="60542" y="720550"/>
                  </a:lnTo>
                  <a:close/>
                </a:path>
                <a:path w="2224405" h="1250315">
                  <a:moveTo>
                    <a:pt x="1560580" y="765038"/>
                  </a:moveTo>
                  <a:lnTo>
                    <a:pt x="1552331" y="764492"/>
                  </a:lnTo>
                  <a:lnTo>
                    <a:pt x="1548449" y="760894"/>
                  </a:lnTo>
                  <a:lnTo>
                    <a:pt x="1548248" y="755120"/>
                  </a:lnTo>
                  <a:lnTo>
                    <a:pt x="1548905" y="753191"/>
                  </a:lnTo>
                  <a:lnTo>
                    <a:pt x="1552130" y="748972"/>
                  </a:lnTo>
                  <a:lnTo>
                    <a:pt x="1555929" y="748216"/>
                  </a:lnTo>
                  <a:lnTo>
                    <a:pt x="1563304" y="750790"/>
                  </a:lnTo>
                  <a:lnTo>
                    <a:pt x="1565873" y="754455"/>
                  </a:lnTo>
                  <a:lnTo>
                    <a:pt x="1564185" y="762062"/>
                  </a:lnTo>
                  <a:lnTo>
                    <a:pt x="1560580" y="765038"/>
                  </a:lnTo>
                  <a:close/>
                </a:path>
                <a:path w="2224405" h="1250315">
                  <a:moveTo>
                    <a:pt x="1625678" y="742345"/>
                  </a:moveTo>
                  <a:lnTo>
                    <a:pt x="1617587" y="742331"/>
                  </a:lnTo>
                  <a:lnTo>
                    <a:pt x="1613205" y="736781"/>
                  </a:lnTo>
                  <a:lnTo>
                    <a:pt x="1616019" y="728898"/>
                  </a:lnTo>
                  <a:lnTo>
                    <a:pt x="1619207" y="727132"/>
                  </a:lnTo>
                  <a:lnTo>
                    <a:pt x="1627515" y="727835"/>
                  </a:lnTo>
                  <a:lnTo>
                    <a:pt x="1630561" y="730558"/>
                  </a:lnTo>
                  <a:lnTo>
                    <a:pt x="1631075" y="734807"/>
                  </a:lnTo>
                  <a:lnTo>
                    <a:pt x="1631113" y="735480"/>
                  </a:lnTo>
                  <a:lnTo>
                    <a:pt x="1629948" y="739144"/>
                  </a:lnTo>
                  <a:lnTo>
                    <a:pt x="1625678" y="742345"/>
                  </a:lnTo>
                  <a:close/>
                </a:path>
                <a:path w="2224405" h="1250315">
                  <a:moveTo>
                    <a:pt x="872036" y="654926"/>
                  </a:moveTo>
                  <a:lnTo>
                    <a:pt x="869102" y="653371"/>
                  </a:lnTo>
                  <a:lnTo>
                    <a:pt x="865295" y="647252"/>
                  </a:lnTo>
                  <a:lnTo>
                    <a:pt x="865653" y="644806"/>
                  </a:lnTo>
                  <a:lnTo>
                    <a:pt x="870229" y="637469"/>
                  </a:lnTo>
                  <a:lnTo>
                    <a:pt x="879164" y="638007"/>
                  </a:lnTo>
                  <a:lnTo>
                    <a:pt x="882665" y="644574"/>
                  </a:lnTo>
                  <a:lnTo>
                    <a:pt x="882598" y="645875"/>
                  </a:lnTo>
                  <a:lnTo>
                    <a:pt x="882800" y="647028"/>
                  </a:lnTo>
                  <a:lnTo>
                    <a:pt x="881844" y="651209"/>
                  </a:lnTo>
                  <a:lnTo>
                    <a:pt x="879411" y="653714"/>
                  </a:lnTo>
                  <a:lnTo>
                    <a:pt x="872036" y="654926"/>
                  </a:lnTo>
                  <a:close/>
                </a:path>
                <a:path w="2224405" h="1250315">
                  <a:moveTo>
                    <a:pt x="1288337" y="631964"/>
                  </a:moveTo>
                  <a:lnTo>
                    <a:pt x="1284038" y="628255"/>
                  </a:lnTo>
                  <a:lnTo>
                    <a:pt x="1283747" y="620439"/>
                  </a:lnTo>
                  <a:lnTo>
                    <a:pt x="1287479" y="616482"/>
                  </a:lnTo>
                  <a:lnTo>
                    <a:pt x="1295324" y="615405"/>
                  </a:lnTo>
                  <a:lnTo>
                    <a:pt x="1300415" y="619802"/>
                  </a:lnTo>
                  <a:lnTo>
                    <a:pt x="1300773" y="627162"/>
                  </a:lnTo>
                  <a:lnTo>
                    <a:pt x="1296503" y="631545"/>
                  </a:lnTo>
                  <a:lnTo>
                    <a:pt x="1288337" y="631964"/>
                  </a:lnTo>
                  <a:close/>
                </a:path>
                <a:path w="2224405" h="1250315">
                  <a:moveTo>
                    <a:pt x="1008571" y="655547"/>
                  </a:moveTo>
                  <a:lnTo>
                    <a:pt x="1001308" y="653191"/>
                  </a:lnTo>
                  <a:lnTo>
                    <a:pt x="999300" y="651037"/>
                  </a:lnTo>
                  <a:lnTo>
                    <a:pt x="997262" y="646257"/>
                  </a:lnTo>
                  <a:lnTo>
                    <a:pt x="998083" y="642981"/>
                  </a:lnTo>
                  <a:lnTo>
                    <a:pt x="1003637" y="637693"/>
                  </a:lnTo>
                  <a:lnTo>
                    <a:pt x="1010765" y="638546"/>
                  </a:lnTo>
                  <a:lnTo>
                    <a:pt x="1014161" y="644246"/>
                  </a:lnTo>
                  <a:lnTo>
                    <a:pt x="1014282" y="645487"/>
                  </a:lnTo>
                  <a:lnTo>
                    <a:pt x="1014610" y="646608"/>
                  </a:lnTo>
                  <a:lnTo>
                    <a:pt x="1014348" y="651261"/>
                  </a:lnTo>
                  <a:lnTo>
                    <a:pt x="1008571" y="655547"/>
                  </a:lnTo>
                  <a:close/>
                </a:path>
                <a:path w="2224405" h="1250315">
                  <a:moveTo>
                    <a:pt x="1442272" y="830798"/>
                  </a:moveTo>
                  <a:lnTo>
                    <a:pt x="1437906" y="826549"/>
                  </a:lnTo>
                  <a:lnTo>
                    <a:pt x="1438450" y="818576"/>
                  </a:lnTo>
                  <a:lnTo>
                    <a:pt x="1442429" y="814753"/>
                  </a:lnTo>
                  <a:lnTo>
                    <a:pt x="1450529" y="814223"/>
                  </a:lnTo>
                  <a:lnTo>
                    <a:pt x="1453641" y="818471"/>
                  </a:lnTo>
                  <a:lnTo>
                    <a:pt x="1453052" y="827476"/>
                  </a:lnTo>
                  <a:lnTo>
                    <a:pt x="1450073" y="830558"/>
                  </a:lnTo>
                  <a:lnTo>
                    <a:pt x="1442272" y="830798"/>
                  </a:lnTo>
                  <a:close/>
                </a:path>
                <a:path w="2224405" h="1250315">
                  <a:moveTo>
                    <a:pt x="347736" y="697798"/>
                  </a:moveTo>
                  <a:lnTo>
                    <a:pt x="341189" y="696841"/>
                  </a:lnTo>
                  <a:lnTo>
                    <a:pt x="339084" y="694731"/>
                  </a:lnTo>
                  <a:lnTo>
                    <a:pt x="337188" y="689630"/>
                  </a:lnTo>
                  <a:lnTo>
                    <a:pt x="338316" y="686265"/>
                  </a:lnTo>
                  <a:lnTo>
                    <a:pt x="342436" y="684291"/>
                  </a:lnTo>
                  <a:lnTo>
                    <a:pt x="344750" y="683691"/>
                  </a:lnTo>
                  <a:lnTo>
                    <a:pt x="345264" y="683512"/>
                  </a:lnTo>
                  <a:lnTo>
                    <a:pt x="349893" y="683475"/>
                  </a:lnTo>
                  <a:lnTo>
                    <a:pt x="351640" y="684964"/>
                  </a:lnTo>
                  <a:lnTo>
                    <a:pt x="354670" y="689630"/>
                  </a:lnTo>
                  <a:lnTo>
                    <a:pt x="353595" y="691882"/>
                  </a:lnTo>
                  <a:lnTo>
                    <a:pt x="350595" y="696811"/>
                  </a:lnTo>
                  <a:lnTo>
                    <a:pt x="347736" y="697798"/>
                  </a:lnTo>
                  <a:close/>
                </a:path>
                <a:path w="2224405" h="1250315">
                  <a:moveTo>
                    <a:pt x="1383661" y="897484"/>
                  </a:moveTo>
                  <a:lnTo>
                    <a:pt x="1374390" y="896840"/>
                  </a:lnTo>
                  <a:lnTo>
                    <a:pt x="1371508" y="893378"/>
                  </a:lnTo>
                  <a:lnTo>
                    <a:pt x="1372233" y="884297"/>
                  </a:lnTo>
                  <a:lnTo>
                    <a:pt x="1375987" y="881582"/>
                  </a:lnTo>
                  <a:lnTo>
                    <a:pt x="1384773" y="882196"/>
                  </a:lnTo>
                  <a:lnTo>
                    <a:pt x="1387273" y="885278"/>
                  </a:lnTo>
                  <a:lnTo>
                    <a:pt x="1387012" y="894297"/>
                  </a:lnTo>
                  <a:lnTo>
                    <a:pt x="1383661" y="897484"/>
                  </a:lnTo>
                  <a:close/>
                </a:path>
                <a:path w="2224405" h="1250315">
                  <a:moveTo>
                    <a:pt x="743987" y="697798"/>
                  </a:moveTo>
                  <a:lnTo>
                    <a:pt x="737441" y="696841"/>
                  </a:lnTo>
                  <a:lnTo>
                    <a:pt x="735344" y="694731"/>
                  </a:lnTo>
                  <a:lnTo>
                    <a:pt x="733439" y="689630"/>
                  </a:lnTo>
                  <a:lnTo>
                    <a:pt x="734575" y="686265"/>
                  </a:lnTo>
                  <a:lnTo>
                    <a:pt x="738688" y="684291"/>
                  </a:lnTo>
                  <a:lnTo>
                    <a:pt x="741009" y="683691"/>
                  </a:lnTo>
                  <a:lnTo>
                    <a:pt x="741517" y="683512"/>
                  </a:lnTo>
                  <a:lnTo>
                    <a:pt x="746144" y="683475"/>
                  </a:lnTo>
                  <a:lnTo>
                    <a:pt x="747892" y="684964"/>
                  </a:lnTo>
                  <a:lnTo>
                    <a:pt x="750922" y="689630"/>
                  </a:lnTo>
                  <a:lnTo>
                    <a:pt x="749847" y="691882"/>
                  </a:lnTo>
                  <a:lnTo>
                    <a:pt x="746846" y="696811"/>
                  </a:lnTo>
                  <a:lnTo>
                    <a:pt x="743987" y="697798"/>
                  </a:lnTo>
                  <a:close/>
                </a:path>
                <a:path w="2224405" h="1250315">
                  <a:moveTo>
                    <a:pt x="278785" y="59713"/>
                  </a:moveTo>
                  <a:lnTo>
                    <a:pt x="274656" y="58322"/>
                  </a:lnTo>
                  <a:lnTo>
                    <a:pt x="270738" y="52443"/>
                  </a:lnTo>
                  <a:lnTo>
                    <a:pt x="271074" y="47971"/>
                  </a:lnTo>
                  <a:lnTo>
                    <a:pt x="275925" y="43453"/>
                  </a:lnTo>
                  <a:lnTo>
                    <a:pt x="278464" y="41793"/>
                  </a:lnTo>
                  <a:lnTo>
                    <a:pt x="284973" y="43753"/>
                  </a:lnTo>
                  <a:lnTo>
                    <a:pt x="286809" y="47073"/>
                  </a:lnTo>
                  <a:lnTo>
                    <a:pt x="286421" y="54568"/>
                  </a:lnTo>
                  <a:lnTo>
                    <a:pt x="285190" y="57133"/>
                  </a:lnTo>
                  <a:lnTo>
                    <a:pt x="278785" y="59713"/>
                  </a:lnTo>
                  <a:close/>
                </a:path>
                <a:path w="2224405" h="1250315">
                  <a:moveTo>
                    <a:pt x="452136" y="58891"/>
                  </a:moveTo>
                  <a:lnTo>
                    <a:pt x="447971" y="54777"/>
                  </a:lnTo>
                  <a:lnTo>
                    <a:pt x="447515" y="46834"/>
                  </a:lnTo>
                  <a:lnTo>
                    <a:pt x="451837" y="42645"/>
                  </a:lnTo>
                  <a:lnTo>
                    <a:pt x="459899" y="42227"/>
                  </a:lnTo>
                  <a:lnTo>
                    <a:pt x="463005" y="46475"/>
                  </a:lnTo>
                  <a:lnTo>
                    <a:pt x="462422" y="55390"/>
                  </a:lnTo>
                  <a:lnTo>
                    <a:pt x="459615" y="58382"/>
                  </a:lnTo>
                  <a:lnTo>
                    <a:pt x="452136" y="58891"/>
                  </a:lnTo>
                  <a:close/>
                </a:path>
                <a:path w="2224405" h="1250315">
                  <a:moveTo>
                    <a:pt x="1773067" y="764118"/>
                  </a:moveTo>
                  <a:lnTo>
                    <a:pt x="1769388" y="761276"/>
                  </a:lnTo>
                  <a:lnTo>
                    <a:pt x="1767804" y="755883"/>
                  </a:lnTo>
                  <a:lnTo>
                    <a:pt x="1768902" y="752562"/>
                  </a:lnTo>
                  <a:lnTo>
                    <a:pt x="1773911" y="748822"/>
                  </a:lnTo>
                  <a:lnTo>
                    <a:pt x="1779137" y="748643"/>
                  </a:lnTo>
                  <a:lnTo>
                    <a:pt x="1783525" y="752397"/>
                  </a:lnTo>
                  <a:lnTo>
                    <a:pt x="1784093" y="754268"/>
                  </a:lnTo>
                  <a:lnTo>
                    <a:pt x="1784705" y="755322"/>
                  </a:lnTo>
                  <a:lnTo>
                    <a:pt x="1784533" y="760191"/>
                  </a:lnTo>
                  <a:lnTo>
                    <a:pt x="1780600" y="764081"/>
                  </a:lnTo>
                  <a:lnTo>
                    <a:pt x="1773067" y="764118"/>
                  </a:lnTo>
                  <a:close/>
                </a:path>
                <a:path w="2224405" h="1250315">
                  <a:moveTo>
                    <a:pt x="1289427" y="764410"/>
                  </a:moveTo>
                  <a:lnTo>
                    <a:pt x="1285717" y="761792"/>
                  </a:lnTo>
                  <a:lnTo>
                    <a:pt x="1283866" y="754814"/>
                  </a:lnTo>
                  <a:lnTo>
                    <a:pt x="1286367" y="750752"/>
                  </a:lnTo>
                  <a:lnTo>
                    <a:pt x="1291166" y="749652"/>
                  </a:lnTo>
                  <a:lnTo>
                    <a:pt x="1292406" y="749616"/>
                  </a:lnTo>
                  <a:lnTo>
                    <a:pt x="1298355" y="749720"/>
                  </a:lnTo>
                  <a:lnTo>
                    <a:pt x="1301124" y="753998"/>
                  </a:lnTo>
                  <a:lnTo>
                    <a:pt x="1298325" y="761597"/>
                  </a:lnTo>
                  <a:lnTo>
                    <a:pt x="1296295" y="763542"/>
                  </a:lnTo>
                  <a:lnTo>
                    <a:pt x="1293182" y="763991"/>
                  </a:lnTo>
                  <a:lnTo>
                    <a:pt x="1289427" y="764410"/>
                  </a:lnTo>
                  <a:close/>
                </a:path>
                <a:path w="2224405" h="1250315">
                  <a:moveTo>
                    <a:pt x="782303" y="697753"/>
                  </a:moveTo>
                  <a:lnTo>
                    <a:pt x="777907" y="694051"/>
                  </a:lnTo>
                  <a:lnTo>
                    <a:pt x="777922" y="686280"/>
                  </a:lnTo>
                  <a:lnTo>
                    <a:pt x="782460" y="682092"/>
                  </a:lnTo>
                  <a:lnTo>
                    <a:pt x="789835" y="681972"/>
                  </a:lnTo>
                  <a:lnTo>
                    <a:pt x="792911" y="685667"/>
                  </a:lnTo>
                  <a:lnTo>
                    <a:pt x="792776" y="693826"/>
                  </a:lnTo>
                  <a:lnTo>
                    <a:pt x="790186" y="697102"/>
                  </a:lnTo>
                  <a:lnTo>
                    <a:pt x="782303" y="697753"/>
                  </a:lnTo>
                  <a:close/>
                </a:path>
                <a:path w="2224405" h="1250315">
                  <a:moveTo>
                    <a:pt x="1578189" y="830326"/>
                  </a:moveTo>
                  <a:lnTo>
                    <a:pt x="1574941" y="829556"/>
                  </a:lnTo>
                  <a:lnTo>
                    <a:pt x="1570813" y="824746"/>
                  </a:lnTo>
                  <a:lnTo>
                    <a:pt x="1570709" y="819907"/>
                  </a:lnTo>
                  <a:lnTo>
                    <a:pt x="1574561" y="815166"/>
                  </a:lnTo>
                  <a:lnTo>
                    <a:pt x="1578659" y="813968"/>
                  </a:lnTo>
                  <a:lnTo>
                    <a:pt x="1583839" y="816137"/>
                  </a:lnTo>
                  <a:lnTo>
                    <a:pt x="1585325" y="818501"/>
                  </a:lnTo>
                  <a:lnTo>
                    <a:pt x="1585579" y="825727"/>
                  </a:lnTo>
                  <a:lnTo>
                    <a:pt x="1584026" y="828434"/>
                  </a:lnTo>
                  <a:lnTo>
                    <a:pt x="1578189" y="830326"/>
                  </a:lnTo>
                  <a:close/>
                </a:path>
                <a:path w="2224405" h="1250315">
                  <a:moveTo>
                    <a:pt x="1031823" y="896938"/>
                  </a:moveTo>
                  <a:lnTo>
                    <a:pt x="1023926" y="896512"/>
                  </a:lnTo>
                  <a:lnTo>
                    <a:pt x="1019805" y="892458"/>
                  </a:lnTo>
                  <a:lnTo>
                    <a:pt x="1020231" y="884357"/>
                  </a:lnTo>
                  <a:lnTo>
                    <a:pt x="1023694" y="881642"/>
                  </a:lnTo>
                  <a:lnTo>
                    <a:pt x="1032973" y="882046"/>
                  </a:lnTo>
                  <a:lnTo>
                    <a:pt x="1036056" y="884821"/>
                  </a:lnTo>
                  <a:lnTo>
                    <a:pt x="1035533" y="892839"/>
                  </a:lnTo>
                  <a:lnTo>
                    <a:pt x="1031823" y="896938"/>
                  </a:lnTo>
                  <a:close/>
                </a:path>
                <a:path w="2224405" h="1250315">
                  <a:moveTo>
                    <a:pt x="2065935" y="697072"/>
                  </a:moveTo>
                  <a:lnTo>
                    <a:pt x="2058604" y="696901"/>
                  </a:lnTo>
                  <a:lnTo>
                    <a:pt x="2054349" y="692862"/>
                  </a:lnTo>
                  <a:lnTo>
                    <a:pt x="2054454" y="684716"/>
                  </a:lnTo>
                  <a:lnTo>
                    <a:pt x="2058805" y="680505"/>
                  </a:lnTo>
                  <a:lnTo>
                    <a:pt x="2067256" y="682458"/>
                  </a:lnTo>
                  <a:lnTo>
                    <a:pt x="2069981" y="685771"/>
                  </a:lnTo>
                  <a:lnTo>
                    <a:pt x="2069196" y="693759"/>
                  </a:lnTo>
                  <a:lnTo>
                    <a:pt x="2065935" y="697072"/>
                  </a:lnTo>
                  <a:close/>
                </a:path>
                <a:path w="2224405" h="1250315">
                  <a:moveTo>
                    <a:pt x="440234" y="913025"/>
                  </a:moveTo>
                  <a:lnTo>
                    <a:pt x="425866" y="909883"/>
                  </a:lnTo>
                  <a:lnTo>
                    <a:pt x="426362" y="907842"/>
                  </a:lnTo>
                  <a:lnTo>
                    <a:pt x="427461" y="905872"/>
                  </a:lnTo>
                  <a:lnTo>
                    <a:pt x="430525" y="904462"/>
                  </a:lnTo>
                  <a:lnTo>
                    <a:pt x="432354" y="904237"/>
                  </a:lnTo>
                  <a:lnTo>
                    <a:pt x="433280" y="903991"/>
                  </a:lnTo>
                  <a:lnTo>
                    <a:pt x="438252" y="903946"/>
                  </a:lnTo>
                  <a:lnTo>
                    <a:pt x="440722" y="906481"/>
                  </a:lnTo>
                  <a:lnTo>
                    <a:pt x="440579" y="911505"/>
                  </a:lnTo>
                  <a:lnTo>
                    <a:pt x="440387" y="912264"/>
                  </a:lnTo>
                  <a:lnTo>
                    <a:pt x="440234" y="913025"/>
                  </a:lnTo>
                  <a:close/>
                </a:path>
                <a:path w="2224405" h="1250315">
                  <a:moveTo>
                    <a:pt x="746376" y="168479"/>
                  </a:moveTo>
                  <a:lnTo>
                    <a:pt x="737889" y="168472"/>
                  </a:lnTo>
                  <a:lnTo>
                    <a:pt x="733955" y="164665"/>
                  </a:lnTo>
                  <a:lnTo>
                    <a:pt x="733403" y="156946"/>
                  </a:lnTo>
                  <a:lnTo>
                    <a:pt x="737852" y="152937"/>
                  </a:lnTo>
                  <a:lnTo>
                    <a:pt x="745353" y="152510"/>
                  </a:lnTo>
                  <a:lnTo>
                    <a:pt x="748526" y="155966"/>
                  </a:lnTo>
                  <a:lnTo>
                    <a:pt x="749235" y="164897"/>
                  </a:lnTo>
                  <a:lnTo>
                    <a:pt x="746376" y="168479"/>
                  </a:lnTo>
                  <a:close/>
                </a:path>
                <a:path w="2224405" h="1250315">
                  <a:moveTo>
                    <a:pt x="525677" y="168487"/>
                  </a:moveTo>
                  <a:lnTo>
                    <a:pt x="517287" y="168449"/>
                  </a:lnTo>
                  <a:lnTo>
                    <a:pt x="513734" y="164590"/>
                  </a:lnTo>
                  <a:lnTo>
                    <a:pt x="514630" y="155854"/>
                  </a:lnTo>
                  <a:lnTo>
                    <a:pt x="518682" y="152772"/>
                  </a:lnTo>
                  <a:lnTo>
                    <a:pt x="526603" y="153505"/>
                  </a:lnTo>
                  <a:lnTo>
                    <a:pt x="528977" y="157155"/>
                  </a:lnTo>
                  <a:lnTo>
                    <a:pt x="528529" y="165607"/>
                  </a:lnTo>
                  <a:lnTo>
                    <a:pt x="525677" y="168487"/>
                  </a:lnTo>
                  <a:close/>
                </a:path>
                <a:path w="2224405" h="1250315">
                  <a:moveTo>
                    <a:pt x="1073749" y="148504"/>
                  </a:moveTo>
                  <a:lnTo>
                    <a:pt x="1066220" y="145264"/>
                  </a:lnTo>
                  <a:lnTo>
                    <a:pt x="1063473" y="140977"/>
                  </a:lnTo>
                  <a:lnTo>
                    <a:pt x="1064102" y="137577"/>
                  </a:lnTo>
                  <a:lnTo>
                    <a:pt x="1064367" y="137163"/>
                  </a:lnTo>
                  <a:lnTo>
                    <a:pt x="1064564" y="136730"/>
                  </a:lnTo>
                  <a:lnTo>
                    <a:pt x="1080264" y="139610"/>
                  </a:lnTo>
                  <a:lnTo>
                    <a:pt x="1079243" y="144537"/>
                  </a:lnTo>
                  <a:lnTo>
                    <a:pt x="1073749" y="148504"/>
                  </a:lnTo>
                  <a:close/>
                </a:path>
                <a:path w="2224405" h="1250315">
                  <a:moveTo>
                    <a:pt x="631652" y="146730"/>
                  </a:moveTo>
                  <a:lnTo>
                    <a:pt x="627547" y="145615"/>
                  </a:lnTo>
                  <a:lnTo>
                    <a:pt x="622531" y="139190"/>
                  </a:lnTo>
                  <a:lnTo>
                    <a:pt x="624240" y="133326"/>
                  </a:lnTo>
                  <a:lnTo>
                    <a:pt x="630823" y="131950"/>
                  </a:lnTo>
                  <a:lnTo>
                    <a:pt x="633324" y="132204"/>
                  </a:lnTo>
                  <a:lnTo>
                    <a:pt x="637736" y="132832"/>
                  </a:lnTo>
                  <a:lnTo>
                    <a:pt x="639602" y="135794"/>
                  </a:lnTo>
                  <a:lnTo>
                    <a:pt x="639543" y="141180"/>
                  </a:lnTo>
                  <a:lnTo>
                    <a:pt x="637557" y="144455"/>
                  </a:lnTo>
                  <a:lnTo>
                    <a:pt x="631652" y="146730"/>
                  </a:lnTo>
                  <a:close/>
                </a:path>
                <a:path w="2224405" h="1250315">
                  <a:moveTo>
                    <a:pt x="540404" y="190394"/>
                  </a:moveTo>
                  <a:lnTo>
                    <a:pt x="536337" y="187297"/>
                  </a:lnTo>
                  <a:lnTo>
                    <a:pt x="535845" y="182735"/>
                  </a:lnTo>
                  <a:lnTo>
                    <a:pt x="535859" y="182137"/>
                  </a:lnTo>
                  <a:lnTo>
                    <a:pt x="536733" y="177769"/>
                  </a:lnTo>
                  <a:lnTo>
                    <a:pt x="541383" y="174269"/>
                  </a:lnTo>
                  <a:lnTo>
                    <a:pt x="546004" y="174762"/>
                  </a:lnTo>
                  <a:lnTo>
                    <a:pt x="547093" y="175921"/>
                  </a:lnTo>
                  <a:lnTo>
                    <a:pt x="548818" y="177455"/>
                  </a:lnTo>
                  <a:lnTo>
                    <a:pt x="550758" y="180132"/>
                  </a:lnTo>
                  <a:lnTo>
                    <a:pt x="550777" y="182735"/>
                  </a:lnTo>
                  <a:lnTo>
                    <a:pt x="550893" y="186834"/>
                  </a:lnTo>
                  <a:lnTo>
                    <a:pt x="548414" y="189847"/>
                  </a:lnTo>
                  <a:lnTo>
                    <a:pt x="540404" y="190394"/>
                  </a:lnTo>
                  <a:close/>
                </a:path>
                <a:path w="2224405" h="1250315">
                  <a:moveTo>
                    <a:pt x="409408" y="191412"/>
                  </a:moveTo>
                  <a:lnTo>
                    <a:pt x="406668" y="190447"/>
                  </a:lnTo>
                  <a:lnTo>
                    <a:pt x="402816" y="184934"/>
                  </a:lnTo>
                  <a:lnTo>
                    <a:pt x="403108" y="180386"/>
                  </a:lnTo>
                  <a:lnTo>
                    <a:pt x="407833" y="175899"/>
                  </a:lnTo>
                  <a:lnTo>
                    <a:pt x="410333" y="174194"/>
                  </a:lnTo>
                  <a:lnTo>
                    <a:pt x="416753" y="175794"/>
                  </a:lnTo>
                  <a:lnTo>
                    <a:pt x="418844" y="179332"/>
                  </a:lnTo>
                  <a:lnTo>
                    <a:pt x="418530" y="187253"/>
                  </a:lnTo>
                  <a:lnTo>
                    <a:pt x="416007" y="190544"/>
                  </a:lnTo>
                  <a:lnTo>
                    <a:pt x="409408" y="191412"/>
                  </a:lnTo>
                  <a:close/>
                </a:path>
                <a:path w="2224405" h="1250315">
                  <a:moveTo>
                    <a:pt x="278314" y="190514"/>
                  </a:moveTo>
                  <a:lnTo>
                    <a:pt x="274627" y="189593"/>
                  </a:lnTo>
                  <a:lnTo>
                    <a:pt x="271261" y="185113"/>
                  </a:lnTo>
                  <a:lnTo>
                    <a:pt x="271962" y="178277"/>
                  </a:lnTo>
                  <a:lnTo>
                    <a:pt x="276329" y="174007"/>
                  </a:lnTo>
                  <a:lnTo>
                    <a:pt x="280658" y="173939"/>
                  </a:lnTo>
                  <a:lnTo>
                    <a:pt x="281689" y="174508"/>
                  </a:lnTo>
                  <a:lnTo>
                    <a:pt x="283465" y="175099"/>
                  </a:lnTo>
                  <a:lnTo>
                    <a:pt x="287153" y="178636"/>
                  </a:lnTo>
                  <a:lnTo>
                    <a:pt x="287018" y="181838"/>
                  </a:lnTo>
                  <a:lnTo>
                    <a:pt x="285040" y="187709"/>
                  </a:lnTo>
                  <a:lnTo>
                    <a:pt x="282764" y="189720"/>
                  </a:lnTo>
                  <a:lnTo>
                    <a:pt x="278971" y="190499"/>
                  </a:lnTo>
                  <a:lnTo>
                    <a:pt x="278314" y="190514"/>
                  </a:lnTo>
                  <a:close/>
                </a:path>
                <a:path w="2224405" h="1250315">
                  <a:moveTo>
                    <a:pt x="937157" y="676511"/>
                  </a:moveTo>
                  <a:lnTo>
                    <a:pt x="935052" y="675375"/>
                  </a:lnTo>
                  <a:lnTo>
                    <a:pt x="931536" y="671275"/>
                  </a:lnTo>
                  <a:lnTo>
                    <a:pt x="931426" y="669706"/>
                  </a:lnTo>
                  <a:lnTo>
                    <a:pt x="931342" y="667237"/>
                  </a:lnTo>
                  <a:lnTo>
                    <a:pt x="933940" y="663453"/>
                  </a:lnTo>
                  <a:lnTo>
                    <a:pt x="935335" y="662129"/>
                  </a:lnTo>
                  <a:lnTo>
                    <a:pt x="941599" y="658307"/>
                  </a:lnTo>
                  <a:lnTo>
                    <a:pt x="946860" y="661538"/>
                  </a:lnTo>
                  <a:lnTo>
                    <a:pt x="946771" y="669706"/>
                  </a:lnTo>
                  <a:lnTo>
                    <a:pt x="945667" y="673774"/>
                  </a:lnTo>
                  <a:lnTo>
                    <a:pt x="942733" y="676078"/>
                  </a:lnTo>
                  <a:lnTo>
                    <a:pt x="937157" y="676511"/>
                  </a:lnTo>
                  <a:close/>
                </a:path>
                <a:path w="2224405" h="1250315">
                  <a:moveTo>
                    <a:pt x="1288927" y="190409"/>
                  </a:moveTo>
                  <a:lnTo>
                    <a:pt x="1284843" y="187320"/>
                  </a:lnTo>
                  <a:lnTo>
                    <a:pt x="1284105" y="181126"/>
                  </a:lnTo>
                  <a:lnTo>
                    <a:pt x="1285121" y="179107"/>
                  </a:lnTo>
                  <a:lnTo>
                    <a:pt x="1286894" y="177508"/>
                  </a:lnTo>
                  <a:lnTo>
                    <a:pt x="1298640" y="179663"/>
                  </a:lnTo>
                  <a:lnTo>
                    <a:pt x="1298789" y="180082"/>
                  </a:lnTo>
                  <a:lnTo>
                    <a:pt x="1299028" y="180472"/>
                  </a:lnTo>
                  <a:lnTo>
                    <a:pt x="1299796" y="186190"/>
                  </a:lnTo>
                  <a:lnTo>
                    <a:pt x="1297534" y="189796"/>
                  </a:lnTo>
                  <a:lnTo>
                    <a:pt x="1288927" y="190409"/>
                  </a:lnTo>
                  <a:close/>
                </a:path>
                <a:path w="2224405" h="1250315">
                  <a:moveTo>
                    <a:pt x="1206734" y="676773"/>
                  </a:moveTo>
                  <a:lnTo>
                    <a:pt x="1198470" y="674784"/>
                  </a:lnTo>
                  <a:lnTo>
                    <a:pt x="1195530" y="671067"/>
                  </a:lnTo>
                  <a:lnTo>
                    <a:pt x="1196351" y="663094"/>
                  </a:lnTo>
                  <a:lnTo>
                    <a:pt x="1200785" y="660147"/>
                  </a:lnTo>
                  <a:lnTo>
                    <a:pt x="1209033" y="659803"/>
                  </a:lnTo>
                  <a:lnTo>
                    <a:pt x="1211780" y="664859"/>
                  </a:lnTo>
                  <a:lnTo>
                    <a:pt x="1210556" y="673774"/>
                  </a:lnTo>
                  <a:lnTo>
                    <a:pt x="1206734" y="676773"/>
                  </a:lnTo>
                  <a:close/>
                </a:path>
                <a:path w="2224405" h="1250315">
                  <a:moveTo>
                    <a:pt x="1467846" y="676227"/>
                  </a:moveTo>
                  <a:lnTo>
                    <a:pt x="1464599" y="676048"/>
                  </a:lnTo>
                  <a:lnTo>
                    <a:pt x="1462517" y="674051"/>
                  </a:lnTo>
                  <a:lnTo>
                    <a:pt x="1459598" y="669227"/>
                  </a:lnTo>
                  <a:lnTo>
                    <a:pt x="1460202" y="665322"/>
                  </a:lnTo>
                  <a:lnTo>
                    <a:pt x="1463569" y="662077"/>
                  </a:lnTo>
                  <a:lnTo>
                    <a:pt x="1465107" y="661111"/>
                  </a:lnTo>
                  <a:lnTo>
                    <a:pt x="1468600" y="659085"/>
                  </a:lnTo>
                  <a:lnTo>
                    <a:pt x="1471422" y="659721"/>
                  </a:lnTo>
                  <a:lnTo>
                    <a:pt x="1476655" y="665628"/>
                  </a:lnTo>
                  <a:lnTo>
                    <a:pt x="1475834" y="672503"/>
                  </a:lnTo>
                  <a:lnTo>
                    <a:pt x="1470280" y="675913"/>
                  </a:lnTo>
                  <a:lnTo>
                    <a:pt x="1469011" y="675935"/>
                  </a:lnTo>
                  <a:lnTo>
                    <a:pt x="1467846" y="676227"/>
                  </a:lnTo>
                  <a:close/>
                </a:path>
                <a:path w="2224405" h="1250315">
                  <a:moveTo>
                    <a:pt x="1645490" y="676086"/>
                  </a:moveTo>
                  <a:lnTo>
                    <a:pt x="1640653" y="675921"/>
                  </a:lnTo>
                  <a:lnTo>
                    <a:pt x="1636592" y="672009"/>
                  </a:lnTo>
                  <a:lnTo>
                    <a:pt x="1636353" y="664365"/>
                  </a:lnTo>
                  <a:lnTo>
                    <a:pt x="1640638" y="660057"/>
                  </a:lnTo>
                  <a:lnTo>
                    <a:pt x="1646430" y="660206"/>
                  </a:lnTo>
                  <a:lnTo>
                    <a:pt x="1648341" y="661193"/>
                  </a:lnTo>
                  <a:lnTo>
                    <a:pt x="1652343" y="665338"/>
                  </a:lnTo>
                  <a:lnTo>
                    <a:pt x="1652305" y="670737"/>
                  </a:lnTo>
                  <a:lnTo>
                    <a:pt x="1648303" y="675001"/>
                  </a:lnTo>
                  <a:lnTo>
                    <a:pt x="1646475" y="675532"/>
                  </a:lnTo>
                  <a:lnTo>
                    <a:pt x="1645490" y="676086"/>
                  </a:lnTo>
                  <a:close/>
                </a:path>
                <a:path w="2224405" h="1250315">
                  <a:moveTo>
                    <a:pt x="826554" y="169825"/>
                  </a:moveTo>
                  <a:lnTo>
                    <a:pt x="821642" y="165443"/>
                  </a:lnTo>
                  <a:lnTo>
                    <a:pt x="821717" y="157096"/>
                  </a:lnTo>
                  <a:lnTo>
                    <a:pt x="824941" y="153819"/>
                  </a:lnTo>
                  <a:lnTo>
                    <a:pt x="833003" y="152982"/>
                  </a:lnTo>
                  <a:lnTo>
                    <a:pt x="837833" y="156101"/>
                  </a:lnTo>
                  <a:lnTo>
                    <a:pt x="838549" y="163326"/>
                  </a:lnTo>
                  <a:lnTo>
                    <a:pt x="835034" y="167792"/>
                  </a:lnTo>
                  <a:lnTo>
                    <a:pt x="826554" y="169825"/>
                  </a:lnTo>
                  <a:close/>
                </a:path>
                <a:path w="2224405" h="1250315">
                  <a:moveTo>
                    <a:pt x="607236" y="168180"/>
                  </a:moveTo>
                  <a:lnTo>
                    <a:pt x="603145" y="165368"/>
                  </a:lnTo>
                  <a:lnTo>
                    <a:pt x="601652" y="158412"/>
                  </a:lnTo>
                  <a:lnTo>
                    <a:pt x="603638" y="154912"/>
                  </a:lnTo>
                  <a:lnTo>
                    <a:pt x="608863" y="154119"/>
                  </a:lnTo>
                  <a:lnTo>
                    <a:pt x="611281" y="154261"/>
                  </a:lnTo>
                  <a:lnTo>
                    <a:pt x="615551" y="154822"/>
                  </a:lnTo>
                  <a:lnTo>
                    <a:pt x="617574" y="157828"/>
                  </a:lnTo>
                  <a:lnTo>
                    <a:pt x="617656" y="163760"/>
                  </a:lnTo>
                  <a:lnTo>
                    <a:pt x="614849" y="167477"/>
                  </a:lnTo>
                  <a:lnTo>
                    <a:pt x="607236" y="168180"/>
                  </a:lnTo>
                  <a:close/>
                </a:path>
                <a:path w="2224405" h="1250315">
                  <a:moveTo>
                    <a:pt x="297947" y="169325"/>
                  </a:moveTo>
                  <a:lnTo>
                    <a:pt x="294005" y="165293"/>
                  </a:lnTo>
                  <a:lnTo>
                    <a:pt x="293468" y="156647"/>
                  </a:lnTo>
                  <a:lnTo>
                    <a:pt x="297700" y="153371"/>
                  </a:lnTo>
                  <a:lnTo>
                    <a:pt x="306598" y="154410"/>
                  </a:lnTo>
                  <a:lnTo>
                    <a:pt x="310009" y="157364"/>
                  </a:lnTo>
                  <a:lnTo>
                    <a:pt x="309450" y="164732"/>
                  </a:lnTo>
                  <a:lnTo>
                    <a:pt x="305709" y="168658"/>
                  </a:lnTo>
                  <a:lnTo>
                    <a:pt x="297947" y="169325"/>
                  </a:lnTo>
                  <a:close/>
                </a:path>
                <a:path w="2224405" h="1250315">
                  <a:moveTo>
                    <a:pt x="1992803" y="675913"/>
                  </a:moveTo>
                  <a:lnTo>
                    <a:pt x="1988735" y="671979"/>
                  </a:lnTo>
                  <a:lnTo>
                    <a:pt x="1988623" y="664328"/>
                  </a:lnTo>
                  <a:lnTo>
                    <a:pt x="1992856" y="660311"/>
                  </a:lnTo>
                  <a:lnTo>
                    <a:pt x="2000164" y="659810"/>
                  </a:lnTo>
                  <a:lnTo>
                    <a:pt x="2003478" y="663340"/>
                  </a:lnTo>
                  <a:lnTo>
                    <a:pt x="2003657" y="672054"/>
                  </a:lnTo>
                  <a:lnTo>
                    <a:pt x="2000880" y="675674"/>
                  </a:lnTo>
                  <a:lnTo>
                    <a:pt x="1992803" y="675913"/>
                  </a:lnTo>
                  <a:close/>
                </a:path>
                <a:path w="2224405" h="1250315">
                  <a:moveTo>
                    <a:pt x="679075" y="102930"/>
                  </a:moveTo>
                  <a:lnTo>
                    <a:pt x="674843" y="102735"/>
                  </a:lnTo>
                  <a:lnTo>
                    <a:pt x="671013" y="102413"/>
                  </a:lnTo>
                  <a:lnTo>
                    <a:pt x="666877" y="97544"/>
                  </a:lnTo>
                  <a:lnTo>
                    <a:pt x="667930" y="92047"/>
                  </a:lnTo>
                  <a:lnTo>
                    <a:pt x="669058" y="90154"/>
                  </a:lnTo>
                  <a:lnTo>
                    <a:pt x="673790" y="86752"/>
                  </a:lnTo>
                  <a:lnTo>
                    <a:pt x="678784" y="87507"/>
                  </a:lnTo>
                  <a:lnTo>
                    <a:pt x="684024" y="92062"/>
                  </a:lnTo>
                  <a:lnTo>
                    <a:pt x="684435" y="94755"/>
                  </a:lnTo>
                  <a:lnTo>
                    <a:pt x="681590" y="100649"/>
                  </a:lnTo>
                  <a:lnTo>
                    <a:pt x="679075" y="102930"/>
                  </a:lnTo>
                  <a:close/>
                </a:path>
                <a:path w="2224405" h="1250315">
                  <a:moveTo>
                    <a:pt x="1376309" y="676856"/>
                  </a:moveTo>
                  <a:lnTo>
                    <a:pt x="1371785" y="671351"/>
                  </a:lnTo>
                  <a:lnTo>
                    <a:pt x="1372882" y="663625"/>
                  </a:lnTo>
                  <a:lnTo>
                    <a:pt x="1376689" y="660595"/>
                  </a:lnTo>
                  <a:lnTo>
                    <a:pt x="1384571" y="660700"/>
                  </a:lnTo>
                  <a:lnTo>
                    <a:pt x="1388871" y="664612"/>
                  </a:lnTo>
                  <a:lnTo>
                    <a:pt x="1388282" y="669392"/>
                  </a:lnTo>
                  <a:lnTo>
                    <a:pt x="1387721" y="670409"/>
                  </a:lnTo>
                  <a:lnTo>
                    <a:pt x="1386916" y="672749"/>
                  </a:lnTo>
                  <a:lnTo>
                    <a:pt x="1384303" y="675592"/>
                  </a:lnTo>
                  <a:lnTo>
                    <a:pt x="1382287" y="676287"/>
                  </a:lnTo>
                  <a:lnTo>
                    <a:pt x="1376309" y="676856"/>
                  </a:lnTo>
                  <a:close/>
                </a:path>
                <a:path w="2224405" h="1250315">
                  <a:moveTo>
                    <a:pt x="870072" y="124410"/>
                  </a:moveTo>
                  <a:lnTo>
                    <a:pt x="865556" y="119833"/>
                  </a:lnTo>
                  <a:lnTo>
                    <a:pt x="866295" y="112249"/>
                  </a:lnTo>
                  <a:lnTo>
                    <a:pt x="870938" y="108330"/>
                  </a:lnTo>
                  <a:lnTo>
                    <a:pt x="877806" y="108659"/>
                  </a:lnTo>
                  <a:lnTo>
                    <a:pt x="881740" y="112563"/>
                  </a:lnTo>
                  <a:lnTo>
                    <a:pt x="881888" y="119040"/>
                  </a:lnTo>
                  <a:lnTo>
                    <a:pt x="877813" y="123251"/>
                  </a:lnTo>
                  <a:lnTo>
                    <a:pt x="870072" y="124410"/>
                  </a:lnTo>
                  <a:close/>
                </a:path>
                <a:path w="2224405" h="1250315">
                  <a:moveTo>
                    <a:pt x="1709812" y="919032"/>
                  </a:moveTo>
                  <a:lnTo>
                    <a:pt x="1705639" y="918007"/>
                  </a:lnTo>
                  <a:lnTo>
                    <a:pt x="1702638" y="913916"/>
                  </a:lnTo>
                  <a:lnTo>
                    <a:pt x="1702355" y="907050"/>
                  </a:lnTo>
                  <a:lnTo>
                    <a:pt x="1706729" y="902892"/>
                  </a:lnTo>
                  <a:lnTo>
                    <a:pt x="1710924" y="902674"/>
                  </a:lnTo>
                  <a:lnTo>
                    <a:pt x="1712014" y="903049"/>
                  </a:lnTo>
                  <a:lnTo>
                    <a:pt x="1713216" y="903250"/>
                  </a:lnTo>
                  <a:lnTo>
                    <a:pt x="1717113" y="905637"/>
                  </a:lnTo>
                  <a:lnTo>
                    <a:pt x="1717695" y="908509"/>
                  </a:lnTo>
                  <a:lnTo>
                    <a:pt x="1716837" y="914829"/>
                  </a:lnTo>
                  <a:lnTo>
                    <a:pt x="1715410" y="917394"/>
                  </a:lnTo>
                  <a:lnTo>
                    <a:pt x="1711141" y="918852"/>
                  </a:lnTo>
                  <a:lnTo>
                    <a:pt x="1709812" y="919032"/>
                  </a:lnTo>
                  <a:close/>
                </a:path>
                <a:path w="2224405" h="1250315">
                  <a:moveTo>
                    <a:pt x="1862546" y="676765"/>
                  </a:moveTo>
                  <a:lnTo>
                    <a:pt x="1857649" y="673737"/>
                  </a:lnTo>
                  <a:lnTo>
                    <a:pt x="1855499" y="665891"/>
                  </a:lnTo>
                  <a:lnTo>
                    <a:pt x="1859022" y="661508"/>
                  </a:lnTo>
                  <a:lnTo>
                    <a:pt x="1865359" y="661268"/>
                  </a:lnTo>
                  <a:lnTo>
                    <a:pt x="1867189" y="661590"/>
                  </a:lnTo>
                  <a:lnTo>
                    <a:pt x="1870892" y="662637"/>
                  </a:lnTo>
                  <a:lnTo>
                    <a:pt x="1872526" y="665599"/>
                  </a:lnTo>
                  <a:lnTo>
                    <a:pt x="1871996" y="671815"/>
                  </a:lnTo>
                  <a:lnTo>
                    <a:pt x="1869592" y="675046"/>
                  </a:lnTo>
                  <a:lnTo>
                    <a:pt x="1862546" y="676765"/>
                  </a:lnTo>
                  <a:close/>
                </a:path>
                <a:path w="2224405" h="1250315">
                  <a:moveTo>
                    <a:pt x="298454" y="125390"/>
                  </a:moveTo>
                  <a:lnTo>
                    <a:pt x="294087" y="121741"/>
                  </a:lnTo>
                  <a:lnTo>
                    <a:pt x="292915" y="114912"/>
                  </a:lnTo>
                  <a:lnTo>
                    <a:pt x="294244" y="112002"/>
                  </a:lnTo>
                  <a:lnTo>
                    <a:pt x="298634" y="109511"/>
                  </a:lnTo>
                  <a:lnTo>
                    <a:pt x="300387" y="109041"/>
                  </a:lnTo>
                  <a:lnTo>
                    <a:pt x="301530" y="108599"/>
                  </a:lnTo>
                  <a:lnTo>
                    <a:pt x="303889" y="108495"/>
                  </a:lnTo>
                  <a:lnTo>
                    <a:pt x="306978" y="110491"/>
                  </a:lnTo>
                  <a:lnTo>
                    <a:pt x="308867" y="115196"/>
                  </a:lnTo>
                  <a:lnTo>
                    <a:pt x="309069" y="118098"/>
                  </a:lnTo>
                  <a:lnTo>
                    <a:pt x="306770" y="123408"/>
                  </a:lnTo>
                  <a:lnTo>
                    <a:pt x="304821" y="124754"/>
                  </a:lnTo>
                  <a:lnTo>
                    <a:pt x="298454" y="125390"/>
                  </a:lnTo>
                  <a:close/>
                </a:path>
                <a:path w="2224405" h="1250315">
                  <a:moveTo>
                    <a:pt x="1953249" y="675831"/>
                  </a:moveTo>
                  <a:lnTo>
                    <a:pt x="1950434" y="675569"/>
                  </a:lnTo>
                  <a:lnTo>
                    <a:pt x="1943903" y="671403"/>
                  </a:lnTo>
                  <a:lnTo>
                    <a:pt x="1943470" y="666101"/>
                  </a:lnTo>
                  <a:lnTo>
                    <a:pt x="1950046" y="660625"/>
                  </a:lnTo>
                  <a:lnTo>
                    <a:pt x="1955234" y="660386"/>
                  </a:lnTo>
                  <a:lnTo>
                    <a:pt x="1959624" y="664119"/>
                  </a:lnTo>
                  <a:lnTo>
                    <a:pt x="1960198" y="665951"/>
                  </a:lnTo>
                  <a:lnTo>
                    <a:pt x="1960825" y="666983"/>
                  </a:lnTo>
                  <a:lnTo>
                    <a:pt x="1960839" y="670304"/>
                  </a:lnTo>
                  <a:lnTo>
                    <a:pt x="1958668" y="673692"/>
                  </a:lnTo>
                  <a:lnTo>
                    <a:pt x="1953249" y="675831"/>
                  </a:lnTo>
                  <a:close/>
                </a:path>
                <a:path w="2224405" h="1250315">
                  <a:moveTo>
                    <a:pt x="1312292" y="919503"/>
                  </a:moveTo>
                  <a:lnTo>
                    <a:pt x="1307880" y="916541"/>
                  </a:lnTo>
                  <a:lnTo>
                    <a:pt x="1305745" y="909848"/>
                  </a:lnTo>
                  <a:lnTo>
                    <a:pt x="1307140" y="906070"/>
                  </a:lnTo>
                  <a:lnTo>
                    <a:pt x="1312104" y="903198"/>
                  </a:lnTo>
                  <a:lnTo>
                    <a:pt x="1313949" y="902958"/>
                  </a:lnTo>
                  <a:lnTo>
                    <a:pt x="1316195" y="902256"/>
                  </a:lnTo>
                  <a:lnTo>
                    <a:pt x="1317680" y="903909"/>
                  </a:lnTo>
                  <a:lnTo>
                    <a:pt x="1319390" y="905487"/>
                  </a:lnTo>
                  <a:lnTo>
                    <a:pt x="1321256" y="908239"/>
                  </a:lnTo>
                  <a:lnTo>
                    <a:pt x="1321187" y="909848"/>
                  </a:lnTo>
                  <a:lnTo>
                    <a:pt x="1320883" y="914903"/>
                  </a:lnTo>
                  <a:lnTo>
                    <a:pt x="1318360" y="918194"/>
                  </a:lnTo>
                  <a:lnTo>
                    <a:pt x="1312292" y="919503"/>
                  </a:lnTo>
                  <a:close/>
                </a:path>
                <a:path w="2224405" h="1250315">
                  <a:moveTo>
                    <a:pt x="2081349" y="675509"/>
                  </a:moveTo>
                  <a:lnTo>
                    <a:pt x="2077437" y="671411"/>
                  </a:lnTo>
                  <a:lnTo>
                    <a:pt x="2078035" y="663393"/>
                  </a:lnTo>
                  <a:lnTo>
                    <a:pt x="2080842" y="660880"/>
                  </a:lnTo>
                  <a:lnTo>
                    <a:pt x="2088739" y="660408"/>
                  </a:lnTo>
                  <a:lnTo>
                    <a:pt x="2092568" y="663467"/>
                  </a:lnTo>
                  <a:lnTo>
                    <a:pt x="2092359" y="671575"/>
                  </a:lnTo>
                  <a:lnTo>
                    <a:pt x="2089709" y="674896"/>
                  </a:lnTo>
                  <a:lnTo>
                    <a:pt x="2081349" y="675509"/>
                  </a:lnTo>
                  <a:close/>
                </a:path>
                <a:path w="2224405" h="1250315">
                  <a:moveTo>
                    <a:pt x="1054486" y="918546"/>
                  </a:moveTo>
                  <a:lnTo>
                    <a:pt x="1045648" y="918344"/>
                  </a:lnTo>
                  <a:lnTo>
                    <a:pt x="1041587" y="914522"/>
                  </a:lnTo>
                  <a:lnTo>
                    <a:pt x="1041818" y="906736"/>
                  </a:lnTo>
                  <a:lnTo>
                    <a:pt x="1045894" y="903003"/>
                  </a:lnTo>
                  <a:lnTo>
                    <a:pt x="1053471" y="902405"/>
                  </a:lnTo>
                  <a:lnTo>
                    <a:pt x="1056710" y="905876"/>
                  </a:lnTo>
                  <a:lnTo>
                    <a:pt x="1057441" y="914866"/>
                  </a:lnTo>
                  <a:lnTo>
                    <a:pt x="1054486" y="918546"/>
                  </a:lnTo>
                  <a:close/>
                </a:path>
                <a:path w="2224405" h="1250315">
                  <a:moveTo>
                    <a:pt x="720877" y="103984"/>
                  </a:moveTo>
                  <a:lnTo>
                    <a:pt x="714518" y="101105"/>
                  </a:lnTo>
                  <a:lnTo>
                    <a:pt x="712831" y="98681"/>
                  </a:lnTo>
                  <a:lnTo>
                    <a:pt x="711487" y="92847"/>
                  </a:lnTo>
                  <a:lnTo>
                    <a:pt x="713084" y="89848"/>
                  </a:lnTo>
                  <a:lnTo>
                    <a:pt x="720690" y="84964"/>
                  </a:lnTo>
                  <a:lnTo>
                    <a:pt x="726192" y="87544"/>
                  </a:lnTo>
                  <a:lnTo>
                    <a:pt x="726759" y="93004"/>
                  </a:lnTo>
                  <a:lnTo>
                    <a:pt x="726923" y="94829"/>
                  </a:lnTo>
                  <a:lnTo>
                    <a:pt x="726729" y="96019"/>
                  </a:lnTo>
                  <a:lnTo>
                    <a:pt x="726632" y="97238"/>
                  </a:lnTo>
                  <a:lnTo>
                    <a:pt x="725318" y="101958"/>
                  </a:lnTo>
                  <a:lnTo>
                    <a:pt x="720877" y="103984"/>
                  </a:lnTo>
                  <a:close/>
                </a:path>
                <a:path w="2224405" h="1250315">
                  <a:moveTo>
                    <a:pt x="502850" y="146759"/>
                  </a:moveTo>
                  <a:lnTo>
                    <a:pt x="495430" y="145997"/>
                  </a:lnTo>
                  <a:lnTo>
                    <a:pt x="492280" y="142779"/>
                  </a:lnTo>
                  <a:lnTo>
                    <a:pt x="492153" y="139317"/>
                  </a:lnTo>
                  <a:lnTo>
                    <a:pt x="491788" y="133587"/>
                  </a:lnTo>
                  <a:lnTo>
                    <a:pt x="497297" y="130006"/>
                  </a:lnTo>
                  <a:lnTo>
                    <a:pt x="502760" y="130379"/>
                  </a:lnTo>
                  <a:lnTo>
                    <a:pt x="504761" y="131958"/>
                  </a:lnTo>
                  <a:lnTo>
                    <a:pt x="506358" y="135458"/>
                  </a:lnTo>
                  <a:lnTo>
                    <a:pt x="506657" y="138016"/>
                  </a:lnTo>
                  <a:lnTo>
                    <a:pt x="506433" y="144104"/>
                  </a:lnTo>
                  <a:lnTo>
                    <a:pt x="502850" y="146759"/>
                  </a:lnTo>
                  <a:close/>
                </a:path>
                <a:path w="2224405" h="1250315">
                  <a:moveTo>
                    <a:pt x="499059" y="676108"/>
                  </a:moveTo>
                  <a:lnTo>
                    <a:pt x="494594" y="674544"/>
                  </a:lnTo>
                  <a:lnTo>
                    <a:pt x="490944" y="669706"/>
                  </a:lnTo>
                  <a:lnTo>
                    <a:pt x="491384" y="665592"/>
                  </a:lnTo>
                  <a:lnTo>
                    <a:pt x="496908" y="659024"/>
                  </a:lnTo>
                  <a:lnTo>
                    <a:pt x="505134" y="660184"/>
                  </a:lnTo>
                  <a:lnTo>
                    <a:pt x="507478" y="666115"/>
                  </a:lnTo>
                  <a:lnTo>
                    <a:pt x="507546" y="667327"/>
                  </a:lnTo>
                  <a:lnTo>
                    <a:pt x="507770" y="668419"/>
                  </a:lnTo>
                  <a:lnTo>
                    <a:pt x="507172" y="671688"/>
                  </a:lnTo>
                  <a:lnTo>
                    <a:pt x="505433" y="674028"/>
                  </a:lnTo>
                  <a:lnTo>
                    <a:pt x="499059" y="676108"/>
                  </a:lnTo>
                  <a:close/>
                </a:path>
                <a:path w="2224405" h="1250315">
                  <a:moveTo>
                    <a:pt x="344869" y="830730"/>
                  </a:moveTo>
                  <a:lnTo>
                    <a:pt x="340988" y="829316"/>
                  </a:lnTo>
                  <a:lnTo>
                    <a:pt x="337118" y="823445"/>
                  </a:lnTo>
                  <a:lnTo>
                    <a:pt x="337170" y="822106"/>
                  </a:lnTo>
                  <a:lnTo>
                    <a:pt x="337322" y="819825"/>
                  </a:lnTo>
                  <a:lnTo>
                    <a:pt x="341660" y="815659"/>
                  </a:lnTo>
                  <a:lnTo>
                    <a:pt x="343951" y="813730"/>
                  </a:lnTo>
                  <a:lnTo>
                    <a:pt x="347042" y="813834"/>
                  </a:lnTo>
                  <a:lnTo>
                    <a:pt x="350206" y="814118"/>
                  </a:lnTo>
                  <a:lnTo>
                    <a:pt x="354365" y="818172"/>
                  </a:lnTo>
                  <a:lnTo>
                    <a:pt x="354290" y="822106"/>
                  </a:lnTo>
                  <a:lnTo>
                    <a:pt x="353916" y="823445"/>
                  </a:lnTo>
                  <a:lnTo>
                    <a:pt x="351632" y="825935"/>
                  </a:lnTo>
                  <a:lnTo>
                    <a:pt x="349915" y="827656"/>
                  </a:lnTo>
                  <a:lnTo>
                    <a:pt x="344869" y="830730"/>
                  </a:lnTo>
                  <a:close/>
                </a:path>
                <a:path w="2224405" h="1250315">
                  <a:moveTo>
                    <a:pt x="525371" y="124949"/>
                  </a:moveTo>
                  <a:lnTo>
                    <a:pt x="517205" y="124291"/>
                  </a:lnTo>
                  <a:lnTo>
                    <a:pt x="514122" y="120012"/>
                  </a:lnTo>
                  <a:lnTo>
                    <a:pt x="515324" y="111367"/>
                  </a:lnTo>
                  <a:lnTo>
                    <a:pt x="519795" y="108988"/>
                  </a:lnTo>
                  <a:lnTo>
                    <a:pt x="527588" y="110708"/>
                  </a:lnTo>
                  <a:lnTo>
                    <a:pt x="530275" y="114179"/>
                  </a:lnTo>
                  <a:lnTo>
                    <a:pt x="529193" y="121389"/>
                  </a:lnTo>
                  <a:lnTo>
                    <a:pt x="525371" y="124949"/>
                  </a:lnTo>
                  <a:close/>
                </a:path>
                <a:path w="2224405" h="1250315">
                  <a:moveTo>
                    <a:pt x="386201" y="124478"/>
                  </a:moveTo>
                  <a:lnTo>
                    <a:pt x="381849" y="121269"/>
                  </a:lnTo>
                  <a:lnTo>
                    <a:pt x="381356" y="113079"/>
                  </a:lnTo>
                  <a:lnTo>
                    <a:pt x="384700" y="109855"/>
                  </a:lnTo>
                  <a:lnTo>
                    <a:pt x="389545" y="109780"/>
                  </a:lnTo>
                  <a:lnTo>
                    <a:pt x="391322" y="109931"/>
                  </a:lnTo>
                  <a:lnTo>
                    <a:pt x="394031" y="110200"/>
                  </a:lnTo>
                  <a:lnTo>
                    <a:pt x="397644" y="112937"/>
                  </a:lnTo>
                  <a:lnTo>
                    <a:pt x="397980" y="117619"/>
                  </a:lnTo>
                  <a:lnTo>
                    <a:pt x="397323" y="120027"/>
                  </a:lnTo>
                  <a:lnTo>
                    <a:pt x="394061" y="122653"/>
                  </a:lnTo>
                  <a:lnTo>
                    <a:pt x="392344" y="123520"/>
                  </a:lnTo>
                  <a:lnTo>
                    <a:pt x="386201" y="124478"/>
                  </a:lnTo>
                  <a:close/>
                </a:path>
                <a:path w="2224405" h="1250315">
                  <a:moveTo>
                    <a:pt x="387582" y="742734"/>
                  </a:moveTo>
                  <a:lnTo>
                    <a:pt x="383723" y="739638"/>
                  </a:lnTo>
                  <a:lnTo>
                    <a:pt x="382461" y="731695"/>
                  </a:lnTo>
                  <a:lnTo>
                    <a:pt x="385612" y="728120"/>
                  </a:lnTo>
                  <a:lnTo>
                    <a:pt x="393949" y="727043"/>
                  </a:lnTo>
                  <a:lnTo>
                    <a:pt x="397950" y="730139"/>
                  </a:lnTo>
                  <a:lnTo>
                    <a:pt x="398614" y="737783"/>
                  </a:lnTo>
                  <a:lnTo>
                    <a:pt x="395464" y="741448"/>
                  </a:lnTo>
                  <a:lnTo>
                    <a:pt x="387582" y="742734"/>
                  </a:lnTo>
                  <a:close/>
                </a:path>
                <a:path w="2224405" h="1250315">
                  <a:moveTo>
                    <a:pt x="1508574" y="852547"/>
                  </a:moveTo>
                  <a:lnTo>
                    <a:pt x="1504737" y="848778"/>
                  </a:lnTo>
                  <a:lnTo>
                    <a:pt x="1504289" y="840386"/>
                  </a:lnTo>
                  <a:lnTo>
                    <a:pt x="1508170" y="837439"/>
                  </a:lnTo>
                  <a:lnTo>
                    <a:pt x="1517188" y="838007"/>
                  </a:lnTo>
                  <a:lnTo>
                    <a:pt x="1520615" y="840969"/>
                  </a:lnTo>
                  <a:lnTo>
                    <a:pt x="1520480" y="848165"/>
                  </a:lnTo>
                  <a:lnTo>
                    <a:pt x="1516642" y="852143"/>
                  </a:lnTo>
                  <a:lnTo>
                    <a:pt x="1508574" y="852547"/>
                  </a:lnTo>
                  <a:close/>
                </a:path>
                <a:path w="2224405" h="1250315">
                  <a:moveTo>
                    <a:pt x="941740" y="854148"/>
                  </a:moveTo>
                  <a:lnTo>
                    <a:pt x="935902" y="853535"/>
                  </a:lnTo>
                  <a:lnTo>
                    <a:pt x="930841" y="846467"/>
                  </a:lnTo>
                  <a:lnTo>
                    <a:pt x="931208" y="841582"/>
                  </a:lnTo>
                  <a:lnTo>
                    <a:pt x="935410" y="838546"/>
                  </a:lnTo>
                  <a:lnTo>
                    <a:pt x="936471" y="837932"/>
                  </a:lnTo>
                  <a:lnTo>
                    <a:pt x="942755" y="835928"/>
                  </a:lnTo>
                  <a:lnTo>
                    <a:pt x="947025" y="839219"/>
                  </a:lnTo>
                  <a:lnTo>
                    <a:pt x="946898" y="846302"/>
                  </a:lnTo>
                  <a:lnTo>
                    <a:pt x="946525" y="847057"/>
                  </a:lnTo>
                  <a:lnTo>
                    <a:pt x="945875" y="849413"/>
                  </a:lnTo>
                  <a:lnTo>
                    <a:pt x="941740" y="854148"/>
                  </a:lnTo>
                  <a:close/>
                </a:path>
                <a:path w="2224405" h="1250315">
                  <a:moveTo>
                    <a:pt x="807205" y="852376"/>
                  </a:moveTo>
                  <a:lnTo>
                    <a:pt x="804368" y="851620"/>
                  </a:lnTo>
                  <a:lnTo>
                    <a:pt x="800077" y="847177"/>
                  </a:lnTo>
                  <a:lnTo>
                    <a:pt x="799823" y="843063"/>
                  </a:lnTo>
                  <a:lnTo>
                    <a:pt x="804921" y="836452"/>
                  </a:lnTo>
                  <a:lnTo>
                    <a:pt x="812684" y="836878"/>
                  </a:lnTo>
                  <a:lnTo>
                    <a:pt x="815879" y="842667"/>
                  </a:lnTo>
                  <a:lnTo>
                    <a:pt x="815798" y="843961"/>
                  </a:lnTo>
                  <a:lnTo>
                    <a:pt x="815991" y="845060"/>
                  </a:lnTo>
                  <a:lnTo>
                    <a:pt x="815253" y="848255"/>
                  </a:lnTo>
                  <a:lnTo>
                    <a:pt x="813580" y="850670"/>
                  </a:lnTo>
                  <a:lnTo>
                    <a:pt x="807205" y="852376"/>
                  </a:lnTo>
                  <a:close/>
                </a:path>
                <a:path w="2224405" h="1250315">
                  <a:moveTo>
                    <a:pt x="828920" y="742555"/>
                  </a:moveTo>
                  <a:lnTo>
                    <a:pt x="826039" y="741627"/>
                  </a:lnTo>
                  <a:lnTo>
                    <a:pt x="822321" y="736886"/>
                  </a:lnTo>
                  <a:lnTo>
                    <a:pt x="821455" y="734694"/>
                  </a:lnTo>
                  <a:lnTo>
                    <a:pt x="822754" y="729496"/>
                  </a:lnTo>
                  <a:lnTo>
                    <a:pt x="825620" y="727327"/>
                  </a:lnTo>
                  <a:lnTo>
                    <a:pt x="831466" y="727633"/>
                  </a:lnTo>
                  <a:lnTo>
                    <a:pt x="833958" y="728164"/>
                  </a:lnTo>
                  <a:lnTo>
                    <a:pt x="837288" y="730004"/>
                  </a:lnTo>
                  <a:lnTo>
                    <a:pt x="837870" y="732068"/>
                  </a:lnTo>
                  <a:lnTo>
                    <a:pt x="838587" y="733221"/>
                  </a:lnTo>
                  <a:lnTo>
                    <a:pt x="837624" y="737528"/>
                  </a:lnTo>
                  <a:lnTo>
                    <a:pt x="835899" y="740535"/>
                  </a:lnTo>
                  <a:lnTo>
                    <a:pt x="828920" y="742555"/>
                  </a:lnTo>
                  <a:close/>
                </a:path>
                <a:path w="2224405" h="1250315">
                  <a:moveTo>
                    <a:pt x="1311754" y="831119"/>
                  </a:moveTo>
                  <a:lnTo>
                    <a:pt x="1308536" y="827499"/>
                  </a:lnTo>
                  <a:lnTo>
                    <a:pt x="1307200" y="825397"/>
                  </a:lnTo>
                  <a:lnTo>
                    <a:pt x="1306252" y="821837"/>
                  </a:lnTo>
                  <a:lnTo>
                    <a:pt x="1306910" y="819653"/>
                  </a:lnTo>
                  <a:lnTo>
                    <a:pt x="1311328" y="814298"/>
                  </a:lnTo>
                  <a:lnTo>
                    <a:pt x="1318592" y="814612"/>
                  </a:lnTo>
                  <a:lnTo>
                    <a:pt x="1322338" y="819653"/>
                  </a:lnTo>
                  <a:lnTo>
                    <a:pt x="1322458" y="821059"/>
                  </a:lnTo>
                  <a:lnTo>
                    <a:pt x="1322779" y="822158"/>
                  </a:lnTo>
                  <a:lnTo>
                    <a:pt x="1321913" y="825756"/>
                  </a:lnTo>
                  <a:lnTo>
                    <a:pt x="1320196" y="828748"/>
                  </a:lnTo>
                  <a:lnTo>
                    <a:pt x="1314262" y="831044"/>
                  </a:lnTo>
                  <a:lnTo>
                    <a:pt x="1311754" y="831119"/>
                  </a:lnTo>
                  <a:close/>
                </a:path>
                <a:path w="2224405" h="1250315">
                  <a:moveTo>
                    <a:pt x="613610" y="831066"/>
                  </a:moveTo>
                  <a:lnTo>
                    <a:pt x="605011" y="830932"/>
                  </a:lnTo>
                  <a:lnTo>
                    <a:pt x="601935" y="828374"/>
                  </a:lnTo>
                  <a:lnTo>
                    <a:pt x="600741" y="820161"/>
                  </a:lnTo>
                  <a:lnTo>
                    <a:pt x="603757" y="816242"/>
                  </a:lnTo>
                  <a:lnTo>
                    <a:pt x="613006" y="815404"/>
                  </a:lnTo>
                  <a:lnTo>
                    <a:pt x="616418" y="818292"/>
                  </a:lnTo>
                  <a:lnTo>
                    <a:pt x="616850" y="827686"/>
                  </a:lnTo>
                  <a:lnTo>
                    <a:pt x="613610" y="831066"/>
                  </a:lnTo>
                  <a:close/>
                </a:path>
                <a:path w="2224405" h="1250315">
                  <a:moveTo>
                    <a:pt x="2102116" y="830992"/>
                  </a:moveTo>
                  <a:lnTo>
                    <a:pt x="2098667" y="827955"/>
                  </a:lnTo>
                  <a:lnTo>
                    <a:pt x="2098070" y="818665"/>
                  </a:lnTo>
                  <a:lnTo>
                    <a:pt x="2101324" y="815225"/>
                  </a:lnTo>
                  <a:lnTo>
                    <a:pt x="2110647" y="815120"/>
                  </a:lnTo>
                  <a:lnTo>
                    <a:pt x="2113887" y="818741"/>
                  </a:lnTo>
                  <a:lnTo>
                    <a:pt x="2113350" y="827805"/>
                  </a:lnTo>
                  <a:lnTo>
                    <a:pt x="2110618" y="830812"/>
                  </a:lnTo>
                  <a:lnTo>
                    <a:pt x="2102116" y="830992"/>
                  </a:lnTo>
                  <a:close/>
                </a:path>
                <a:path w="2224405" h="1250315">
                  <a:moveTo>
                    <a:pt x="1951397" y="765008"/>
                  </a:moveTo>
                  <a:lnTo>
                    <a:pt x="1947575" y="763049"/>
                  </a:lnTo>
                  <a:lnTo>
                    <a:pt x="1943865" y="754170"/>
                  </a:lnTo>
                  <a:lnTo>
                    <a:pt x="1947747" y="748105"/>
                  </a:lnTo>
                  <a:lnTo>
                    <a:pt x="1959541" y="760566"/>
                  </a:lnTo>
                  <a:lnTo>
                    <a:pt x="1957473" y="763198"/>
                  </a:lnTo>
                  <a:lnTo>
                    <a:pt x="1951397" y="765008"/>
                  </a:lnTo>
                  <a:close/>
                </a:path>
                <a:path w="2224405" h="1250315">
                  <a:moveTo>
                    <a:pt x="2036875" y="764126"/>
                  </a:moveTo>
                  <a:lnTo>
                    <a:pt x="2032806" y="760274"/>
                  </a:lnTo>
                  <a:lnTo>
                    <a:pt x="2032635" y="752570"/>
                  </a:lnTo>
                  <a:lnTo>
                    <a:pt x="2036904" y="748516"/>
                  </a:lnTo>
                  <a:lnTo>
                    <a:pt x="2044213" y="748089"/>
                  </a:lnTo>
                  <a:lnTo>
                    <a:pt x="2047333" y="751433"/>
                  </a:lnTo>
                  <a:lnTo>
                    <a:pt x="2048094" y="760341"/>
                  </a:lnTo>
                  <a:lnTo>
                    <a:pt x="2045332" y="763931"/>
                  </a:lnTo>
                  <a:lnTo>
                    <a:pt x="2036875" y="764126"/>
                  </a:lnTo>
                  <a:close/>
                </a:path>
                <a:path w="2224405" h="1250315">
                  <a:moveTo>
                    <a:pt x="234617" y="763400"/>
                  </a:moveTo>
                  <a:lnTo>
                    <a:pt x="229608" y="763086"/>
                  </a:lnTo>
                  <a:lnTo>
                    <a:pt x="226048" y="757275"/>
                  </a:lnTo>
                  <a:lnTo>
                    <a:pt x="228600" y="752547"/>
                  </a:lnTo>
                  <a:lnTo>
                    <a:pt x="231138" y="749077"/>
                  </a:lnTo>
                  <a:lnTo>
                    <a:pt x="233422" y="747207"/>
                  </a:lnTo>
                  <a:lnTo>
                    <a:pt x="238977" y="747626"/>
                  </a:lnTo>
                  <a:lnTo>
                    <a:pt x="241902" y="751096"/>
                  </a:lnTo>
                  <a:lnTo>
                    <a:pt x="242970" y="757678"/>
                  </a:lnTo>
                  <a:lnTo>
                    <a:pt x="241528" y="760730"/>
                  </a:lnTo>
                  <a:lnTo>
                    <a:pt x="236968" y="763034"/>
                  </a:lnTo>
                  <a:lnTo>
                    <a:pt x="235744" y="763123"/>
                  </a:lnTo>
                  <a:lnTo>
                    <a:pt x="234617" y="763400"/>
                  </a:lnTo>
                  <a:close/>
                </a:path>
                <a:path w="2224405" h="1250315">
                  <a:moveTo>
                    <a:pt x="1090950" y="742533"/>
                  </a:moveTo>
                  <a:lnTo>
                    <a:pt x="1087143" y="739309"/>
                  </a:lnTo>
                  <a:lnTo>
                    <a:pt x="1085285" y="730753"/>
                  </a:lnTo>
                  <a:lnTo>
                    <a:pt x="1089234" y="726743"/>
                  </a:lnTo>
                  <a:lnTo>
                    <a:pt x="1097571" y="726803"/>
                  </a:lnTo>
                  <a:lnTo>
                    <a:pt x="1101714" y="729990"/>
                  </a:lnTo>
                  <a:lnTo>
                    <a:pt x="1102281" y="737289"/>
                  </a:lnTo>
                  <a:lnTo>
                    <a:pt x="1098871" y="741822"/>
                  </a:lnTo>
                  <a:lnTo>
                    <a:pt x="1090950" y="742533"/>
                  </a:lnTo>
                  <a:close/>
                </a:path>
                <a:path w="2224405" h="1250315">
                  <a:moveTo>
                    <a:pt x="1272773" y="743333"/>
                  </a:moveTo>
                  <a:lnTo>
                    <a:pt x="1268258" y="743183"/>
                  </a:lnTo>
                  <a:lnTo>
                    <a:pt x="1264988" y="740004"/>
                  </a:lnTo>
                  <a:lnTo>
                    <a:pt x="1263891" y="738515"/>
                  </a:lnTo>
                  <a:lnTo>
                    <a:pt x="1261591" y="734402"/>
                  </a:lnTo>
                  <a:lnTo>
                    <a:pt x="1262711" y="730483"/>
                  </a:lnTo>
                  <a:lnTo>
                    <a:pt x="1267869" y="727537"/>
                  </a:lnTo>
                  <a:lnTo>
                    <a:pt x="1270759" y="727118"/>
                  </a:lnTo>
                  <a:lnTo>
                    <a:pt x="1275475" y="728411"/>
                  </a:lnTo>
                  <a:lnTo>
                    <a:pt x="1278141" y="731583"/>
                  </a:lnTo>
                  <a:lnTo>
                    <a:pt x="1278155" y="734447"/>
                  </a:lnTo>
                  <a:lnTo>
                    <a:pt x="1277282" y="736093"/>
                  </a:lnTo>
                  <a:lnTo>
                    <a:pt x="1276230" y="738905"/>
                  </a:lnTo>
                  <a:lnTo>
                    <a:pt x="1272773" y="743333"/>
                  </a:lnTo>
                  <a:close/>
                </a:path>
                <a:path w="2224405" h="1250315">
                  <a:moveTo>
                    <a:pt x="1406696" y="741620"/>
                  </a:moveTo>
                  <a:lnTo>
                    <a:pt x="1398000" y="741538"/>
                  </a:lnTo>
                  <a:lnTo>
                    <a:pt x="1394260" y="737858"/>
                  </a:lnTo>
                  <a:lnTo>
                    <a:pt x="1394581" y="730378"/>
                  </a:lnTo>
                  <a:lnTo>
                    <a:pt x="1397993" y="727065"/>
                  </a:lnTo>
                  <a:lnTo>
                    <a:pt x="1406114" y="726639"/>
                  </a:lnTo>
                  <a:lnTo>
                    <a:pt x="1410264" y="729788"/>
                  </a:lnTo>
                  <a:lnTo>
                    <a:pt x="1410608" y="737753"/>
                  </a:lnTo>
                  <a:lnTo>
                    <a:pt x="1406696" y="741620"/>
                  </a:lnTo>
                  <a:close/>
                </a:path>
                <a:path w="2224405" h="1250315">
                  <a:moveTo>
                    <a:pt x="2000424" y="852622"/>
                  </a:moveTo>
                  <a:lnTo>
                    <a:pt x="1992662" y="852398"/>
                  </a:lnTo>
                  <a:lnTo>
                    <a:pt x="1988929" y="848613"/>
                  </a:lnTo>
                  <a:lnTo>
                    <a:pt x="1989153" y="840386"/>
                  </a:lnTo>
                  <a:lnTo>
                    <a:pt x="1993095" y="836556"/>
                  </a:lnTo>
                  <a:lnTo>
                    <a:pt x="2001179" y="836482"/>
                  </a:lnTo>
                  <a:lnTo>
                    <a:pt x="2004008" y="840439"/>
                  </a:lnTo>
                  <a:lnTo>
                    <a:pt x="2003403" y="849511"/>
                  </a:lnTo>
                  <a:lnTo>
                    <a:pt x="2000424" y="852622"/>
                  </a:lnTo>
                  <a:close/>
                </a:path>
                <a:path w="2224405" h="1250315">
                  <a:moveTo>
                    <a:pt x="1953778" y="852817"/>
                  </a:moveTo>
                  <a:lnTo>
                    <a:pt x="1949114" y="852286"/>
                  </a:lnTo>
                  <a:lnTo>
                    <a:pt x="1946515" y="850034"/>
                  </a:lnTo>
                  <a:lnTo>
                    <a:pt x="1943850" y="843295"/>
                  </a:lnTo>
                  <a:lnTo>
                    <a:pt x="1945761" y="839630"/>
                  </a:lnTo>
                  <a:lnTo>
                    <a:pt x="1952555" y="835942"/>
                  </a:lnTo>
                  <a:lnTo>
                    <a:pt x="1955913" y="836466"/>
                  </a:lnTo>
                  <a:lnTo>
                    <a:pt x="1960355" y="842016"/>
                  </a:lnTo>
                  <a:lnTo>
                    <a:pt x="1960518" y="847170"/>
                  </a:lnTo>
                  <a:lnTo>
                    <a:pt x="1956719" y="851739"/>
                  </a:lnTo>
                  <a:lnTo>
                    <a:pt x="1954816" y="852248"/>
                  </a:lnTo>
                  <a:lnTo>
                    <a:pt x="1953778" y="852817"/>
                  </a:lnTo>
                  <a:close/>
                </a:path>
                <a:path w="2224405" h="1250315">
                  <a:moveTo>
                    <a:pt x="2061052" y="743109"/>
                  </a:moveTo>
                  <a:lnTo>
                    <a:pt x="2055894" y="740117"/>
                  </a:lnTo>
                  <a:lnTo>
                    <a:pt x="2054140" y="736796"/>
                  </a:lnTo>
                  <a:lnTo>
                    <a:pt x="2055044" y="731508"/>
                  </a:lnTo>
                  <a:lnTo>
                    <a:pt x="2056230" y="729391"/>
                  </a:lnTo>
                  <a:lnTo>
                    <a:pt x="2062142" y="726788"/>
                  </a:lnTo>
                  <a:lnTo>
                    <a:pt x="2065717" y="726893"/>
                  </a:lnTo>
                  <a:lnTo>
                    <a:pt x="2070078" y="730229"/>
                  </a:lnTo>
                  <a:lnTo>
                    <a:pt x="2070682" y="732084"/>
                  </a:lnTo>
                  <a:lnTo>
                    <a:pt x="2071436" y="733295"/>
                  </a:lnTo>
                  <a:lnTo>
                    <a:pt x="2070630" y="736728"/>
                  </a:lnTo>
                  <a:lnTo>
                    <a:pt x="2069420" y="739414"/>
                  </a:lnTo>
                  <a:lnTo>
                    <a:pt x="2064680" y="743019"/>
                  </a:lnTo>
                  <a:lnTo>
                    <a:pt x="2061052" y="743109"/>
                  </a:lnTo>
                  <a:close/>
                </a:path>
                <a:path w="2224405" h="1250315">
                  <a:moveTo>
                    <a:pt x="2102443" y="742749"/>
                  </a:moveTo>
                  <a:lnTo>
                    <a:pt x="2098070" y="737259"/>
                  </a:lnTo>
                  <a:lnTo>
                    <a:pt x="2099212" y="729496"/>
                  </a:lnTo>
                  <a:lnTo>
                    <a:pt x="2103078" y="726683"/>
                  </a:lnTo>
                  <a:lnTo>
                    <a:pt x="2111147" y="726908"/>
                  </a:lnTo>
                  <a:lnTo>
                    <a:pt x="2115417" y="730947"/>
                  </a:lnTo>
                  <a:lnTo>
                    <a:pt x="2114044" y="738980"/>
                  </a:lnTo>
                  <a:lnTo>
                    <a:pt x="2110745" y="742241"/>
                  </a:lnTo>
                  <a:lnTo>
                    <a:pt x="2102443" y="742749"/>
                  </a:lnTo>
                  <a:close/>
                </a:path>
                <a:path w="2224405" h="1250315">
                  <a:moveTo>
                    <a:pt x="1377935" y="852660"/>
                  </a:moveTo>
                  <a:lnTo>
                    <a:pt x="1373404" y="850258"/>
                  </a:lnTo>
                  <a:lnTo>
                    <a:pt x="1372090" y="845554"/>
                  </a:lnTo>
                  <a:lnTo>
                    <a:pt x="1372120" y="843288"/>
                  </a:lnTo>
                  <a:lnTo>
                    <a:pt x="1374166" y="840057"/>
                  </a:lnTo>
                  <a:lnTo>
                    <a:pt x="1376121" y="838427"/>
                  </a:lnTo>
                  <a:lnTo>
                    <a:pt x="1381116" y="835404"/>
                  </a:lnTo>
                  <a:lnTo>
                    <a:pt x="1385766" y="837581"/>
                  </a:lnTo>
                  <a:lnTo>
                    <a:pt x="1387043" y="842151"/>
                  </a:lnTo>
                  <a:lnTo>
                    <a:pt x="1387139" y="843363"/>
                  </a:lnTo>
                  <a:lnTo>
                    <a:pt x="1387341" y="844544"/>
                  </a:lnTo>
                  <a:lnTo>
                    <a:pt x="1387348" y="848612"/>
                  </a:lnTo>
                  <a:lnTo>
                    <a:pt x="1384765" y="851904"/>
                  </a:lnTo>
                  <a:lnTo>
                    <a:pt x="1377935" y="852660"/>
                  </a:lnTo>
                  <a:close/>
                </a:path>
                <a:path w="2224405" h="1250315">
                  <a:moveTo>
                    <a:pt x="1574262" y="741657"/>
                  </a:moveTo>
                  <a:lnTo>
                    <a:pt x="1570440" y="737985"/>
                  </a:lnTo>
                  <a:lnTo>
                    <a:pt x="1570664" y="731111"/>
                  </a:lnTo>
                  <a:lnTo>
                    <a:pt x="1573254" y="727716"/>
                  </a:lnTo>
                  <a:lnTo>
                    <a:pt x="1579703" y="726332"/>
                  </a:lnTo>
                  <a:lnTo>
                    <a:pt x="1583107" y="727259"/>
                  </a:lnTo>
                  <a:lnTo>
                    <a:pt x="1586377" y="731111"/>
                  </a:lnTo>
                  <a:lnTo>
                    <a:pt x="1586877" y="732413"/>
                  </a:lnTo>
                  <a:lnTo>
                    <a:pt x="1586922" y="737589"/>
                  </a:lnTo>
                  <a:lnTo>
                    <a:pt x="1582846" y="741523"/>
                  </a:lnTo>
                  <a:lnTo>
                    <a:pt x="1574262" y="741657"/>
                  </a:lnTo>
                  <a:close/>
                </a:path>
                <a:path w="2224405" h="1250315">
                  <a:moveTo>
                    <a:pt x="1824596" y="851739"/>
                  </a:moveTo>
                  <a:lnTo>
                    <a:pt x="1816684" y="851508"/>
                  </a:lnTo>
                  <a:lnTo>
                    <a:pt x="1812690" y="846819"/>
                  </a:lnTo>
                  <a:lnTo>
                    <a:pt x="1814444" y="839009"/>
                  </a:lnTo>
                  <a:lnTo>
                    <a:pt x="1818504" y="836108"/>
                  </a:lnTo>
                  <a:lnTo>
                    <a:pt x="1825513" y="836855"/>
                  </a:lnTo>
                  <a:lnTo>
                    <a:pt x="1828029" y="841021"/>
                  </a:lnTo>
                  <a:lnTo>
                    <a:pt x="1827200" y="849167"/>
                  </a:lnTo>
                  <a:lnTo>
                    <a:pt x="1824596" y="851739"/>
                  </a:lnTo>
                  <a:close/>
                </a:path>
                <a:path w="2224405" h="1250315">
                  <a:moveTo>
                    <a:pt x="1728593" y="852293"/>
                  </a:moveTo>
                  <a:lnTo>
                    <a:pt x="1724637" y="848523"/>
                  </a:lnTo>
                  <a:lnTo>
                    <a:pt x="1724009" y="840775"/>
                  </a:lnTo>
                  <a:lnTo>
                    <a:pt x="1728376" y="836788"/>
                  </a:lnTo>
                  <a:lnTo>
                    <a:pt x="1736610" y="836250"/>
                  </a:lnTo>
                  <a:lnTo>
                    <a:pt x="1739760" y="840445"/>
                  </a:lnTo>
                  <a:lnTo>
                    <a:pt x="1739283" y="849361"/>
                  </a:lnTo>
                  <a:lnTo>
                    <a:pt x="1736409" y="852249"/>
                  </a:lnTo>
                  <a:lnTo>
                    <a:pt x="1728593" y="852293"/>
                  </a:lnTo>
                  <a:close/>
                </a:path>
                <a:path w="2224405" h="1250315">
                  <a:moveTo>
                    <a:pt x="1464212" y="719982"/>
                  </a:moveTo>
                  <a:lnTo>
                    <a:pt x="1460501" y="716287"/>
                  </a:lnTo>
                  <a:lnTo>
                    <a:pt x="1460874" y="707985"/>
                  </a:lnTo>
                  <a:lnTo>
                    <a:pt x="1464779" y="704208"/>
                  </a:lnTo>
                  <a:lnTo>
                    <a:pt x="1472653" y="704096"/>
                  </a:lnTo>
                  <a:lnTo>
                    <a:pt x="1475632" y="708231"/>
                  </a:lnTo>
                  <a:lnTo>
                    <a:pt x="1475087" y="717028"/>
                  </a:lnTo>
                  <a:lnTo>
                    <a:pt x="1472281" y="719847"/>
                  </a:lnTo>
                  <a:lnTo>
                    <a:pt x="1464212" y="719982"/>
                  </a:lnTo>
                  <a:close/>
                </a:path>
                <a:path w="2224405" h="1250315">
                  <a:moveTo>
                    <a:pt x="275881" y="763909"/>
                  </a:moveTo>
                  <a:lnTo>
                    <a:pt x="271716" y="760872"/>
                  </a:lnTo>
                  <a:lnTo>
                    <a:pt x="271021" y="752592"/>
                  </a:lnTo>
                  <a:lnTo>
                    <a:pt x="274553" y="748957"/>
                  </a:lnTo>
                  <a:lnTo>
                    <a:pt x="282890" y="748778"/>
                  </a:lnTo>
                  <a:lnTo>
                    <a:pt x="286854" y="751605"/>
                  </a:lnTo>
                  <a:lnTo>
                    <a:pt x="287944" y="759047"/>
                  </a:lnTo>
                  <a:lnTo>
                    <a:pt x="284779" y="763168"/>
                  </a:lnTo>
                  <a:lnTo>
                    <a:pt x="275881" y="763909"/>
                  </a:lnTo>
                  <a:close/>
                </a:path>
                <a:path w="2224405" h="1250315">
                  <a:moveTo>
                    <a:pt x="1689576" y="720550"/>
                  </a:moveTo>
                  <a:lnTo>
                    <a:pt x="1684575" y="720536"/>
                  </a:lnTo>
                  <a:lnTo>
                    <a:pt x="1680835" y="716661"/>
                  </a:lnTo>
                  <a:lnTo>
                    <a:pt x="1680856" y="708149"/>
                  </a:lnTo>
                  <a:lnTo>
                    <a:pt x="1684835" y="703998"/>
                  </a:lnTo>
                  <a:lnTo>
                    <a:pt x="1690651" y="704417"/>
                  </a:lnTo>
                  <a:lnTo>
                    <a:pt x="1692576" y="705427"/>
                  </a:lnTo>
                  <a:lnTo>
                    <a:pt x="1696398" y="709735"/>
                  </a:lnTo>
                  <a:lnTo>
                    <a:pt x="1696294" y="715121"/>
                  </a:lnTo>
                  <a:lnTo>
                    <a:pt x="1692397" y="719519"/>
                  </a:lnTo>
                  <a:lnTo>
                    <a:pt x="1690508" y="720042"/>
                  </a:lnTo>
                  <a:lnTo>
                    <a:pt x="1689576" y="720550"/>
                  </a:lnTo>
                  <a:close/>
                </a:path>
                <a:path w="2224405" h="1250315">
                  <a:moveTo>
                    <a:pt x="278621" y="720401"/>
                  </a:moveTo>
                  <a:lnTo>
                    <a:pt x="276351" y="719758"/>
                  </a:lnTo>
                  <a:lnTo>
                    <a:pt x="271014" y="713685"/>
                  </a:lnTo>
                  <a:lnTo>
                    <a:pt x="271843" y="707925"/>
                  </a:lnTo>
                  <a:lnTo>
                    <a:pt x="279897" y="703220"/>
                  </a:lnTo>
                  <a:lnTo>
                    <a:pt x="283951" y="704470"/>
                  </a:lnTo>
                  <a:lnTo>
                    <a:pt x="286152" y="709877"/>
                  </a:lnTo>
                  <a:lnTo>
                    <a:pt x="286317" y="711740"/>
                  </a:lnTo>
                  <a:lnTo>
                    <a:pt x="286548" y="712764"/>
                  </a:lnTo>
                  <a:lnTo>
                    <a:pt x="286391" y="716549"/>
                  </a:lnTo>
                  <a:lnTo>
                    <a:pt x="283920" y="719713"/>
                  </a:lnTo>
                  <a:lnTo>
                    <a:pt x="278621" y="720401"/>
                  </a:lnTo>
                  <a:close/>
                </a:path>
                <a:path w="2224405" h="1250315">
                  <a:moveTo>
                    <a:pt x="804011" y="719189"/>
                  </a:moveTo>
                  <a:lnTo>
                    <a:pt x="799412" y="714672"/>
                  </a:lnTo>
                  <a:lnTo>
                    <a:pt x="800427" y="707611"/>
                  </a:lnTo>
                  <a:lnTo>
                    <a:pt x="804973" y="703857"/>
                  </a:lnTo>
                  <a:lnTo>
                    <a:pt x="811722" y="704215"/>
                  </a:lnTo>
                  <a:lnTo>
                    <a:pt x="815640" y="708082"/>
                  </a:lnTo>
                  <a:lnTo>
                    <a:pt x="815939" y="714522"/>
                  </a:lnTo>
                  <a:lnTo>
                    <a:pt x="811437" y="719159"/>
                  </a:lnTo>
                  <a:lnTo>
                    <a:pt x="804011" y="719189"/>
                  </a:lnTo>
                  <a:close/>
                </a:path>
                <a:path w="2224405" h="1250315">
                  <a:moveTo>
                    <a:pt x="936814" y="720521"/>
                  </a:moveTo>
                  <a:lnTo>
                    <a:pt x="934253" y="719294"/>
                  </a:lnTo>
                  <a:lnTo>
                    <a:pt x="931186" y="713385"/>
                  </a:lnTo>
                  <a:lnTo>
                    <a:pt x="931551" y="710349"/>
                  </a:lnTo>
                  <a:lnTo>
                    <a:pt x="935179" y="706295"/>
                  </a:lnTo>
                  <a:lnTo>
                    <a:pt x="937381" y="705105"/>
                  </a:lnTo>
                  <a:lnTo>
                    <a:pt x="940329" y="703632"/>
                  </a:lnTo>
                  <a:lnTo>
                    <a:pt x="941845" y="703857"/>
                  </a:lnTo>
                  <a:lnTo>
                    <a:pt x="948182" y="707117"/>
                  </a:lnTo>
                  <a:lnTo>
                    <a:pt x="948577" y="716287"/>
                  </a:lnTo>
                  <a:lnTo>
                    <a:pt x="942472" y="719974"/>
                  </a:lnTo>
                  <a:lnTo>
                    <a:pt x="941203" y="720095"/>
                  </a:lnTo>
                  <a:lnTo>
                    <a:pt x="940023" y="720446"/>
                  </a:lnTo>
                  <a:lnTo>
                    <a:pt x="936814" y="720521"/>
                  </a:lnTo>
                  <a:close/>
                </a:path>
                <a:path w="2224405" h="1250315">
                  <a:moveTo>
                    <a:pt x="1930310" y="875180"/>
                  </a:moveTo>
                  <a:lnTo>
                    <a:pt x="1927122" y="874141"/>
                  </a:lnTo>
                  <a:lnTo>
                    <a:pt x="1922965" y="869331"/>
                  </a:lnTo>
                  <a:lnTo>
                    <a:pt x="1922561" y="865307"/>
                  </a:lnTo>
                  <a:lnTo>
                    <a:pt x="1927011" y="858875"/>
                  </a:lnTo>
                  <a:lnTo>
                    <a:pt x="1934945" y="858680"/>
                  </a:lnTo>
                  <a:lnTo>
                    <a:pt x="1938790" y="863803"/>
                  </a:lnTo>
                  <a:lnTo>
                    <a:pt x="1938915" y="865307"/>
                  </a:lnTo>
                  <a:lnTo>
                    <a:pt x="1939192" y="866235"/>
                  </a:lnTo>
                  <a:lnTo>
                    <a:pt x="1938267" y="869855"/>
                  </a:lnTo>
                  <a:lnTo>
                    <a:pt x="1936640" y="872906"/>
                  </a:lnTo>
                  <a:lnTo>
                    <a:pt x="1930310" y="875180"/>
                  </a:lnTo>
                  <a:close/>
                </a:path>
                <a:path w="2224405" h="1250315">
                  <a:moveTo>
                    <a:pt x="1750584" y="874185"/>
                  </a:moveTo>
                  <a:lnTo>
                    <a:pt x="1747367" y="870977"/>
                  </a:lnTo>
                  <a:lnTo>
                    <a:pt x="1747494" y="862158"/>
                  </a:lnTo>
                  <a:lnTo>
                    <a:pt x="1750412" y="859175"/>
                  </a:lnTo>
                  <a:lnTo>
                    <a:pt x="1758026" y="859159"/>
                  </a:lnTo>
                  <a:lnTo>
                    <a:pt x="1761907" y="861986"/>
                  </a:lnTo>
                  <a:lnTo>
                    <a:pt x="1762878" y="869450"/>
                  </a:lnTo>
                  <a:lnTo>
                    <a:pt x="1759564" y="873595"/>
                  </a:lnTo>
                  <a:lnTo>
                    <a:pt x="1750584" y="874185"/>
                  </a:lnTo>
                  <a:close/>
                </a:path>
                <a:path w="2224405" h="1250315">
                  <a:moveTo>
                    <a:pt x="2084880" y="720304"/>
                  </a:moveTo>
                  <a:lnTo>
                    <a:pt x="2079841" y="718710"/>
                  </a:lnTo>
                  <a:lnTo>
                    <a:pt x="2077788" y="715801"/>
                  </a:lnTo>
                  <a:lnTo>
                    <a:pt x="2077363" y="708269"/>
                  </a:lnTo>
                  <a:lnTo>
                    <a:pt x="2079744" y="705158"/>
                  </a:lnTo>
                  <a:lnTo>
                    <a:pt x="2085663" y="703677"/>
                  </a:lnTo>
                  <a:lnTo>
                    <a:pt x="2087067" y="703968"/>
                  </a:lnTo>
                  <a:lnTo>
                    <a:pt x="2092568" y="707454"/>
                  </a:lnTo>
                  <a:lnTo>
                    <a:pt x="2093188" y="715068"/>
                  </a:lnTo>
                  <a:lnTo>
                    <a:pt x="2087179" y="720005"/>
                  </a:lnTo>
                  <a:lnTo>
                    <a:pt x="2084880" y="720304"/>
                  </a:lnTo>
                  <a:close/>
                </a:path>
                <a:path w="2224405" h="1250315">
                  <a:moveTo>
                    <a:pt x="144623" y="764761"/>
                  </a:moveTo>
                  <a:lnTo>
                    <a:pt x="140458" y="761299"/>
                  </a:lnTo>
                  <a:lnTo>
                    <a:pt x="139144" y="753565"/>
                  </a:lnTo>
                  <a:lnTo>
                    <a:pt x="142063" y="749795"/>
                  </a:lnTo>
                  <a:lnTo>
                    <a:pt x="150005" y="748224"/>
                  </a:lnTo>
                  <a:lnTo>
                    <a:pt x="155260" y="751343"/>
                  </a:lnTo>
                  <a:lnTo>
                    <a:pt x="156276" y="758785"/>
                  </a:lnTo>
                  <a:lnTo>
                    <a:pt x="152431" y="763692"/>
                  </a:lnTo>
                  <a:lnTo>
                    <a:pt x="144623" y="764761"/>
                  </a:lnTo>
                  <a:close/>
                </a:path>
                <a:path w="2224405" h="1250315">
                  <a:moveTo>
                    <a:pt x="479395" y="36500"/>
                  </a:moveTo>
                  <a:lnTo>
                    <a:pt x="472124" y="33349"/>
                  </a:lnTo>
                  <a:lnTo>
                    <a:pt x="470500" y="30756"/>
                  </a:lnTo>
                  <a:lnTo>
                    <a:pt x="470648" y="27797"/>
                  </a:lnTo>
                  <a:lnTo>
                    <a:pt x="484259" y="30294"/>
                  </a:lnTo>
                  <a:lnTo>
                    <a:pt x="482984" y="34828"/>
                  </a:lnTo>
                  <a:lnTo>
                    <a:pt x="479395" y="36500"/>
                  </a:lnTo>
                  <a:close/>
                </a:path>
                <a:path w="2224405" h="1250315">
                  <a:moveTo>
                    <a:pt x="629600" y="763468"/>
                  </a:moveTo>
                  <a:lnTo>
                    <a:pt x="626405" y="761119"/>
                  </a:lnTo>
                  <a:lnTo>
                    <a:pt x="623897" y="754021"/>
                  </a:lnTo>
                  <a:lnTo>
                    <a:pt x="626166" y="749892"/>
                  </a:lnTo>
                  <a:lnTo>
                    <a:pt x="632123" y="749511"/>
                  </a:lnTo>
                  <a:lnTo>
                    <a:pt x="634518" y="749974"/>
                  </a:lnTo>
                  <a:lnTo>
                    <a:pt x="638505" y="751096"/>
                  </a:lnTo>
                  <a:lnTo>
                    <a:pt x="640184" y="754657"/>
                  </a:lnTo>
                  <a:lnTo>
                    <a:pt x="639408" y="760311"/>
                  </a:lnTo>
                  <a:lnTo>
                    <a:pt x="636415" y="763400"/>
                  </a:lnTo>
                  <a:lnTo>
                    <a:pt x="629600" y="763468"/>
                  </a:lnTo>
                  <a:close/>
                </a:path>
                <a:path w="2224405" h="1250315">
                  <a:moveTo>
                    <a:pt x="1313463" y="698965"/>
                  </a:moveTo>
                  <a:lnTo>
                    <a:pt x="1307029" y="694387"/>
                  </a:lnTo>
                  <a:lnTo>
                    <a:pt x="1305797" y="690827"/>
                  </a:lnTo>
                  <a:lnTo>
                    <a:pt x="1307731" y="686362"/>
                  </a:lnTo>
                  <a:lnTo>
                    <a:pt x="1308455" y="685203"/>
                  </a:lnTo>
                  <a:lnTo>
                    <a:pt x="1312724" y="682607"/>
                  </a:lnTo>
                  <a:lnTo>
                    <a:pt x="1316225" y="682981"/>
                  </a:lnTo>
                  <a:lnTo>
                    <a:pt x="1321107" y="685270"/>
                  </a:lnTo>
                  <a:lnTo>
                    <a:pt x="1322734" y="689302"/>
                  </a:lnTo>
                  <a:lnTo>
                    <a:pt x="1322048" y="691665"/>
                  </a:lnTo>
                  <a:lnTo>
                    <a:pt x="1321623" y="692428"/>
                  </a:lnTo>
                  <a:lnTo>
                    <a:pt x="1320950" y="694119"/>
                  </a:lnTo>
                  <a:lnTo>
                    <a:pt x="1317405" y="698546"/>
                  </a:lnTo>
                  <a:lnTo>
                    <a:pt x="1313463" y="698965"/>
                  </a:lnTo>
                  <a:close/>
                </a:path>
                <a:path w="2224405" h="1250315">
                  <a:moveTo>
                    <a:pt x="1531139" y="698471"/>
                  </a:moveTo>
                  <a:lnTo>
                    <a:pt x="1526750" y="695053"/>
                  </a:lnTo>
                  <a:lnTo>
                    <a:pt x="1526100" y="689698"/>
                  </a:lnTo>
                  <a:lnTo>
                    <a:pt x="1526317" y="688374"/>
                  </a:lnTo>
                  <a:lnTo>
                    <a:pt x="1528243" y="684148"/>
                  </a:lnTo>
                  <a:lnTo>
                    <a:pt x="1531117" y="683273"/>
                  </a:lnTo>
                  <a:lnTo>
                    <a:pt x="1537484" y="683303"/>
                  </a:lnTo>
                  <a:lnTo>
                    <a:pt x="1540328" y="684118"/>
                  </a:lnTo>
                  <a:lnTo>
                    <a:pt x="1542119" y="687866"/>
                  </a:lnTo>
                  <a:lnTo>
                    <a:pt x="1542694" y="688942"/>
                  </a:lnTo>
                  <a:lnTo>
                    <a:pt x="1543060" y="692854"/>
                  </a:lnTo>
                  <a:lnTo>
                    <a:pt x="1539134" y="697678"/>
                  </a:lnTo>
                  <a:lnTo>
                    <a:pt x="1531139" y="698471"/>
                  </a:lnTo>
                  <a:close/>
                </a:path>
                <a:path w="2224405" h="1250315">
                  <a:moveTo>
                    <a:pt x="1669563" y="698763"/>
                  </a:moveTo>
                  <a:lnTo>
                    <a:pt x="1660576" y="697903"/>
                  </a:lnTo>
                  <a:lnTo>
                    <a:pt x="1657426" y="694013"/>
                  </a:lnTo>
                  <a:lnTo>
                    <a:pt x="1658545" y="687072"/>
                  </a:lnTo>
                  <a:lnTo>
                    <a:pt x="1659896" y="685083"/>
                  </a:lnTo>
                  <a:lnTo>
                    <a:pt x="1663487" y="683782"/>
                  </a:lnTo>
                  <a:lnTo>
                    <a:pt x="1664681" y="683512"/>
                  </a:lnTo>
                  <a:lnTo>
                    <a:pt x="1671123" y="683019"/>
                  </a:lnTo>
                  <a:lnTo>
                    <a:pt x="1673870" y="685794"/>
                  </a:lnTo>
                  <a:lnTo>
                    <a:pt x="1672862" y="695809"/>
                  </a:lnTo>
                  <a:lnTo>
                    <a:pt x="1669563" y="698763"/>
                  </a:lnTo>
                  <a:close/>
                </a:path>
                <a:path w="2224405" h="1250315">
                  <a:moveTo>
                    <a:pt x="1882237" y="698770"/>
                  </a:moveTo>
                  <a:lnTo>
                    <a:pt x="1878565" y="695734"/>
                  </a:lnTo>
                  <a:lnTo>
                    <a:pt x="1877915" y="686699"/>
                  </a:lnTo>
                  <a:lnTo>
                    <a:pt x="1880961" y="683677"/>
                  </a:lnTo>
                  <a:lnTo>
                    <a:pt x="1890650" y="683153"/>
                  </a:lnTo>
                  <a:lnTo>
                    <a:pt x="1893434" y="685337"/>
                  </a:lnTo>
                  <a:lnTo>
                    <a:pt x="1893696" y="694395"/>
                  </a:lnTo>
                  <a:lnTo>
                    <a:pt x="1891090" y="697948"/>
                  </a:lnTo>
                  <a:lnTo>
                    <a:pt x="1882237" y="698770"/>
                  </a:lnTo>
                  <a:close/>
                </a:path>
                <a:path w="2224405" h="1250315">
                  <a:moveTo>
                    <a:pt x="368487" y="15316"/>
                  </a:moveTo>
                  <a:lnTo>
                    <a:pt x="364046" y="14882"/>
                  </a:lnTo>
                  <a:lnTo>
                    <a:pt x="359957" y="11070"/>
                  </a:lnTo>
                  <a:lnTo>
                    <a:pt x="359119" y="9202"/>
                  </a:lnTo>
                  <a:lnTo>
                    <a:pt x="358842" y="7291"/>
                  </a:lnTo>
                  <a:lnTo>
                    <a:pt x="373390" y="9959"/>
                  </a:lnTo>
                  <a:lnTo>
                    <a:pt x="372784" y="11296"/>
                  </a:lnTo>
                  <a:lnTo>
                    <a:pt x="372046" y="12520"/>
                  </a:lnTo>
                  <a:lnTo>
                    <a:pt x="368487" y="15316"/>
                  </a:lnTo>
                  <a:close/>
                </a:path>
                <a:path w="2224405" h="1250315">
                  <a:moveTo>
                    <a:pt x="1178235" y="874364"/>
                  </a:moveTo>
                  <a:lnTo>
                    <a:pt x="1174188" y="870460"/>
                  </a:lnTo>
                  <a:lnTo>
                    <a:pt x="1174114" y="862794"/>
                  </a:lnTo>
                  <a:lnTo>
                    <a:pt x="1178488" y="858740"/>
                  </a:lnTo>
                  <a:lnTo>
                    <a:pt x="1185736" y="858426"/>
                  </a:lnTo>
                  <a:lnTo>
                    <a:pt x="1188819" y="861807"/>
                  </a:lnTo>
                  <a:lnTo>
                    <a:pt x="1189520" y="870707"/>
                  </a:lnTo>
                  <a:lnTo>
                    <a:pt x="1186714" y="874275"/>
                  </a:lnTo>
                  <a:lnTo>
                    <a:pt x="1178235" y="874364"/>
                  </a:lnTo>
                  <a:close/>
                </a:path>
                <a:path w="2224405" h="1250315">
                  <a:moveTo>
                    <a:pt x="1890225" y="874066"/>
                  </a:moveTo>
                  <a:lnTo>
                    <a:pt x="1881856" y="872922"/>
                  </a:lnTo>
                  <a:lnTo>
                    <a:pt x="1879005" y="869645"/>
                  </a:lnTo>
                  <a:lnTo>
                    <a:pt x="1880096" y="861149"/>
                  </a:lnTo>
                  <a:lnTo>
                    <a:pt x="1884574" y="857768"/>
                  </a:lnTo>
                  <a:lnTo>
                    <a:pt x="1891673" y="859398"/>
                  </a:lnTo>
                  <a:lnTo>
                    <a:pt x="1893860" y="862981"/>
                  </a:lnTo>
                  <a:lnTo>
                    <a:pt x="1893061" y="871261"/>
                  </a:lnTo>
                  <a:lnTo>
                    <a:pt x="1890225" y="874066"/>
                  </a:lnTo>
                  <a:close/>
                </a:path>
                <a:path w="2224405" h="1250315">
                  <a:moveTo>
                    <a:pt x="1840801" y="874679"/>
                  </a:moveTo>
                  <a:lnTo>
                    <a:pt x="1838644" y="873669"/>
                  </a:lnTo>
                  <a:lnTo>
                    <a:pt x="1835113" y="868942"/>
                  </a:lnTo>
                  <a:lnTo>
                    <a:pt x="1834986" y="866055"/>
                  </a:lnTo>
                  <a:lnTo>
                    <a:pt x="1837028" y="860715"/>
                  </a:lnTo>
                  <a:lnTo>
                    <a:pt x="1841070" y="858023"/>
                  </a:lnTo>
                  <a:lnTo>
                    <a:pt x="1845743" y="859159"/>
                  </a:lnTo>
                  <a:lnTo>
                    <a:pt x="1847686" y="860722"/>
                  </a:lnTo>
                  <a:lnTo>
                    <a:pt x="1848871" y="864919"/>
                  </a:lnTo>
                  <a:lnTo>
                    <a:pt x="1849005" y="866728"/>
                  </a:lnTo>
                  <a:lnTo>
                    <a:pt x="1849176" y="867753"/>
                  </a:lnTo>
                  <a:lnTo>
                    <a:pt x="1848706" y="871486"/>
                  </a:lnTo>
                  <a:lnTo>
                    <a:pt x="1845974" y="874537"/>
                  </a:lnTo>
                  <a:lnTo>
                    <a:pt x="1840801" y="874679"/>
                  </a:lnTo>
                  <a:close/>
                </a:path>
                <a:path w="2224405" h="1250315">
                  <a:moveTo>
                    <a:pt x="1647901" y="720296"/>
                  </a:moveTo>
                  <a:lnTo>
                    <a:pt x="1639607" y="719519"/>
                  </a:lnTo>
                  <a:lnTo>
                    <a:pt x="1635928" y="714769"/>
                  </a:lnTo>
                  <a:lnTo>
                    <a:pt x="1637285" y="706848"/>
                  </a:lnTo>
                  <a:lnTo>
                    <a:pt x="1641944" y="704088"/>
                  </a:lnTo>
                  <a:lnTo>
                    <a:pt x="1650170" y="705951"/>
                  </a:lnTo>
                  <a:lnTo>
                    <a:pt x="1653216" y="709705"/>
                  </a:lnTo>
                  <a:lnTo>
                    <a:pt x="1651349" y="717506"/>
                  </a:lnTo>
                  <a:lnTo>
                    <a:pt x="1647901" y="720296"/>
                  </a:lnTo>
                  <a:close/>
                </a:path>
                <a:path w="2224405" h="1250315">
                  <a:moveTo>
                    <a:pt x="1532490" y="875001"/>
                  </a:moveTo>
                  <a:lnTo>
                    <a:pt x="1528556" y="872502"/>
                  </a:lnTo>
                  <a:lnTo>
                    <a:pt x="1525824" y="866669"/>
                  </a:lnTo>
                  <a:lnTo>
                    <a:pt x="1526675" y="862989"/>
                  </a:lnTo>
                  <a:lnTo>
                    <a:pt x="1530564" y="860065"/>
                  </a:lnTo>
                  <a:lnTo>
                    <a:pt x="1532251" y="859264"/>
                  </a:lnTo>
                  <a:lnTo>
                    <a:pt x="1534931" y="858501"/>
                  </a:lnTo>
                  <a:lnTo>
                    <a:pt x="1536253" y="858867"/>
                  </a:lnTo>
                  <a:lnTo>
                    <a:pt x="1540507" y="860640"/>
                  </a:lnTo>
                  <a:lnTo>
                    <a:pt x="1541387" y="863460"/>
                  </a:lnTo>
                  <a:lnTo>
                    <a:pt x="1541463" y="869840"/>
                  </a:lnTo>
                  <a:lnTo>
                    <a:pt x="1540291" y="872458"/>
                  </a:lnTo>
                  <a:lnTo>
                    <a:pt x="1536745" y="874253"/>
                  </a:lnTo>
                  <a:lnTo>
                    <a:pt x="1536155" y="874417"/>
                  </a:lnTo>
                  <a:lnTo>
                    <a:pt x="1535595" y="874627"/>
                  </a:lnTo>
                  <a:lnTo>
                    <a:pt x="1532490" y="875001"/>
                  </a:lnTo>
                  <a:close/>
                </a:path>
                <a:path w="2224405" h="1250315">
                  <a:moveTo>
                    <a:pt x="1045872" y="742929"/>
                  </a:moveTo>
                  <a:lnTo>
                    <a:pt x="1041109" y="737709"/>
                  </a:lnTo>
                  <a:lnTo>
                    <a:pt x="1042982" y="729653"/>
                  </a:lnTo>
                  <a:lnTo>
                    <a:pt x="1046804" y="726235"/>
                  </a:lnTo>
                  <a:lnTo>
                    <a:pt x="1054561" y="726197"/>
                  </a:lnTo>
                  <a:lnTo>
                    <a:pt x="1057367" y="730229"/>
                  </a:lnTo>
                  <a:lnTo>
                    <a:pt x="1056845" y="739376"/>
                  </a:lnTo>
                  <a:lnTo>
                    <a:pt x="1054202" y="742503"/>
                  </a:lnTo>
                  <a:lnTo>
                    <a:pt x="1045872" y="742929"/>
                  </a:lnTo>
                  <a:close/>
                </a:path>
                <a:path w="2224405" h="1250315">
                  <a:moveTo>
                    <a:pt x="2144020" y="738466"/>
                  </a:moveTo>
                  <a:lnTo>
                    <a:pt x="2142178" y="736362"/>
                  </a:lnTo>
                  <a:lnTo>
                    <a:pt x="2142312" y="732481"/>
                  </a:lnTo>
                  <a:lnTo>
                    <a:pt x="2145057" y="729097"/>
                  </a:lnTo>
                  <a:lnTo>
                    <a:pt x="2145951" y="728362"/>
                  </a:lnTo>
                  <a:lnTo>
                    <a:pt x="2146880" y="727760"/>
                  </a:lnTo>
                  <a:lnTo>
                    <a:pt x="2144020" y="738466"/>
                  </a:lnTo>
                  <a:close/>
                </a:path>
                <a:path w="2224405" h="1250315">
                  <a:moveTo>
                    <a:pt x="79465" y="741673"/>
                  </a:moveTo>
                  <a:lnTo>
                    <a:pt x="76867" y="740648"/>
                  </a:lnTo>
                  <a:lnTo>
                    <a:pt x="73097" y="735599"/>
                  </a:lnTo>
                  <a:lnTo>
                    <a:pt x="73127" y="732173"/>
                  </a:lnTo>
                  <a:lnTo>
                    <a:pt x="77859" y="726661"/>
                  </a:lnTo>
                  <a:lnTo>
                    <a:pt x="81607" y="725442"/>
                  </a:lnTo>
                  <a:lnTo>
                    <a:pt x="87586" y="728590"/>
                  </a:lnTo>
                  <a:lnTo>
                    <a:pt x="88877" y="731440"/>
                  </a:lnTo>
                  <a:lnTo>
                    <a:pt x="88064" y="738807"/>
                  </a:lnTo>
                  <a:lnTo>
                    <a:pt x="85526" y="741298"/>
                  </a:lnTo>
                  <a:lnTo>
                    <a:pt x="83219" y="741478"/>
                  </a:lnTo>
                  <a:lnTo>
                    <a:pt x="79465" y="741673"/>
                  </a:lnTo>
                  <a:close/>
                </a:path>
                <a:path w="2224405" h="1250315">
                  <a:moveTo>
                    <a:pt x="172414" y="742599"/>
                  </a:moveTo>
                  <a:lnTo>
                    <a:pt x="166823" y="740505"/>
                  </a:lnTo>
                  <a:lnTo>
                    <a:pt x="165756" y="739885"/>
                  </a:lnTo>
                  <a:lnTo>
                    <a:pt x="160933" y="736392"/>
                  </a:lnTo>
                  <a:lnTo>
                    <a:pt x="160866" y="731403"/>
                  </a:lnTo>
                  <a:lnTo>
                    <a:pt x="167540" y="726093"/>
                  </a:lnTo>
                  <a:lnTo>
                    <a:pt x="170436" y="725659"/>
                  </a:lnTo>
                  <a:lnTo>
                    <a:pt x="175810" y="728845"/>
                  </a:lnTo>
                  <a:lnTo>
                    <a:pt x="176632" y="731560"/>
                  </a:lnTo>
                  <a:lnTo>
                    <a:pt x="176370" y="739727"/>
                  </a:lnTo>
                  <a:lnTo>
                    <a:pt x="172414" y="742599"/>
                  </a:lnTo>
                  <a:close/>
                </a:path>
                <a:path w="2224405" h="1250315">
                  <a:moveTo>
                    <a:pt x="1356131" y="875704"/>
                  </a:moveTo>
                  <a:lnTo>
                    <a:pt x="1351115" y="871620"/>
                  </a:lnTo>
                  <a:lnTo>
                    <a:pt x="1352071" y="862674"/>
                  </a:lnTo>
                  <a:lnTo>
                    <a:pt x="1355548" y="859608"/>
                  </a:lnTo>
                  <a:lnTo>
                    <a:pt x="1360267" y="859922"/>
                  </a:lnTo>
                  <a:lnTo>
                    <a:pt x="1362819" y="859937"/>
                  </a:lnTo>
                  <a:lnTo>
                    <a:pt x="1364962" y="861253"/>
                  </a:lnTo>
                  <a:lnTo>
                    <a:pt x="1366865" y="864926"/>
                  </a:lnTo>
                  <a:lnTo>
                    <a:pt x="1367253" y="867132"/>
                  </a:lnTo>
                  <a:lnTo>
                    <a:pt x="1365633" y="871530"/>
                  </a:lnTo>
                  <a:lnTo>
                    <a:pt x="1363200" y="873490"/>
                  </a:lnTo>
                  <a:lnTo>
                    <a:pt x="1356131" y="875704"/>
                  </a:lnTo>
                  <a:close/>
                </a:path>
                <a:path w="2224405" h="1250315">
                  <a:moveTo>
                    <a:pt x="22036" y="716082"/>
                  </a:moveTo>
                  <a:lnTo>
                    <a:pt x="23820" y="710654"/>
                  </a:lnTo>
                  <a:lnTo>
                    <a:pt x="24010" y="711006"/>
                  </a:lnTo>
                  <a:lnTo>
                    <a:pt x="23849" y="712928"/>
                  </a:lnTo>
                  <a:lnTo>
                    <a:pt x="23095" y="714667"/>
                  </a:lnTo>
                  <a:lnTo>
                    <a:pt x="22036" y="716082"/>
                  </a:lnTo>
                  <a:close/>
                </a:path>
                <a:path w="2224405" h="1250315">
                  <a:moveTo>
                    <a:pt x="386357" y="830774"/>
                  </a:moveTo>
                  <a:lnTo>
                    <a:pt x="381774" y="827402"/>
                  </a:lnTo>
                  <a:lnTo>
                    <a:pt x="381677" y="821627"/>
                  </a:lnTo>
                  <a:lnTo>
                    <a:pt x="382327" y="819653"/>
                  </a:lnTo>
                  <a:lnTo>
                    <a:pt x="386298" y="814650"/>
                  </a:lnTo>
                  <a:lnTo>
                    <a:pt x="392815" y="814650"/>
                  </a:lnTo>
                  <a:lnTo>
                    <a:pt x="396868" y="819039"/>
                  </a:lnTo>
                  <a:lnTo>
                    <a:pt x="397316" y="820214"/>
                  </a:lnTo>
                  <a:lnTo>
                    <a:pt x="397920" y="821238"/>
                  </a:lnTo>
                  <a:lnTo>
                    <a:pt x="398353" y="825083"/>
                  </a:lnTo>
                  <a:lnTo>
                    <a:pt x="394673" y="829526"/>
                  </a:lnTo>
                  <a:lnTo>
                    <a:pt x="386357" y="830774"/>
                  </a:lnTo>
                  <a:close/>
                </a:path>
                <a:path w="2224405" h="1250315">
                  <a:moveTo>
                    <a:pt x="1180630" y="786519"/>
                  </a:moveTo>
                  <a:lnTo>
                    <a:pt x="1175681" y="784320"/>
                  </a:lnTo>
                  <a:lnTo>
                    <a:pt x="1174106" y="779623"/>
                  </a:lnTo>
                  <a:lnTo>
                    <a:pt x="1173935" y="778307"/>
                  </a:lnTo>
                  <a:lnTo>
                    <a:pt x="1174867" y="774919"/>
                  </a:lnTo>
                  <a:lnTo>
                    <a:pt x="1176159" y="772832"/>
                  </a:lnTo>
                  <a:lnTo>
                    <a:pt x="1182130" y="771187"/>
                  </a:lnTo>
                  <a:lnTo>
                    <a:pt x="1185654" y="770812"/>
                  </a:lnTo>
                  <a:lnTo>
                    <a:pt x="1189133" y="774776"/>
                  </a:lnTo>
                  <a:lnTo>
                    <a:pt x="1189483" y="775988"/>
                  </a:lnTo>
                  <a:lnTo>
                    <a:pt x="1190013" y="777034"/>
                  </a:lnTo>
                  <a:lnTo>
                    <a:pt x="1190305" y="780655"/>
                  </a:lnTo>
                  <a:lnTo>
                    <a:pt x="1187863" y="784500"/>
                  </a:lnTo>
                  <a:lnTo>
                    <a:pt x="1180630" y="786519"/>
                  </a:lnTo>
                  <a:close/>
                </a:path>
                <a:path w="2224405" h="1250315">
                  <a:moveTo>
                    <a:pt x="167861" y="389481"/>
                  </a:moveTo>
                  <a:lnTo>
                    <a:pt x="162866" y="386026"/>
                  </a:lnTo>
                  <a:lnTo>
                    <a:pt x="161628" y="383453"/>
                  </a:lnTo>
                  <a:lnTo>
                    <a:pt x="161583" y="379721"/>
                  </a:lnTo>
                  <a:lnTo>
                    <a:pt x="161956" y="379145"/>
                  </a:lnTo>
                  <a:lnTo>
                    <a:pt x="163718" y="375576"/>
                  </a:lnTo>
                  <a:lnTo>
                    <a:pt x="166353" y="374477"/>
                  </a:lnTo>
                  <a:lnTo>
                    <a:pt x="172645" y="374492"/>
                  </a:lnTo>
                  <a:lnTo>
                    <a:pt x="175414" y="375330"/>
                  </a:lnTo>
                  <a:lnTo>
                    <a:pt x="176953" y="378419"/>
                  </a:lnTo>
                  <a:lnTo>
                    <a:pt x="177767" y="379982"/>
                  </a:lnTo>
                  <a:lnTo>
                    <a:pt x="177632" y="383154"/>
                  </a:lnTo>
                  <a:lnTo>
                    <a:pt x="176445" y="385779"/>
                  </a:lnTo>
                  <a:lnTo>
                    <a:pt x="171503" y="389452"/>
                  </a:lnTo>
                  <a:lnTo>
                    <a:pt x="167861" y="389481"/>
                  </a:lnTo>
                  <a:close/>
                </a:path>
                <a:path w="2224405" h="1250315">
                  <a:moveTo>
                    <a:pt x="1861493" y="807252"/>
                  </a:moveTo>
                  <a:lnTo>
                    <a:pt x="1857977" y="803841"/>
                  </a:lnTo>
                  <a:lnTo>
                    <a:pt x="1857216" y="796684"/>
                  </a:lnTo>
                  <a:lnTo>
                    <a:pt x="1859418" y="793804"/>
                  </a:lnTo>
                  <a:lnTo>
                    <a:pt x="1866912" y="791410"/>
                  </a:lnTo>
                  <a:lnTo>
                    <a:pt x="1871907" y="795000"/>
                  </a:lnTo>
                  <a:lnTo>
                    <a:pt x="1872906" y="802271"/>
                  </a:lnTo>
                  <a:lnTo>
                    <a:pt x="1868757" y="806429"/>
                  </a:lnTo>
                  <a:lnTo>
                    <a:pt x="1861493" y="807252"/>
                  </a:lnTo>
                  <a:close/>
                </a:path>
                <a:path w="2224405" h="1250315">
                  <a:moveTo>
                    <a:pt x="1444393" y="389990"/>
                  </a:moveTo>
                  <a:lnTo>
                    <a:pt x="1438458" y="385382"/>
                  </a:lnTo>
                  <a:lnTo>
                    <a:pt x="1437197" y="382002"/>
                  </a:lnTo>
                  <a:lnTo>
                    <a:pt x="1439981" y="375570"/>
                  </a:lnTo>
                  <a:lnTo>
                    <a:pt x="1442728" y="374627"/>
                  </a:lnTo>
                  <a:lnTo>
                    <a:pt x="1445923" y="374470"/>
                  </a:lnTo>
                  <a:lnTo>
                    <a:pt x="1447132" y="374613"/>
                  </a:lnTo>
                  <a:lnTo>
                    <a:pt x="1448349" y="374686"/>
                  </a:lnTo>
                  <a:lnTo>
                    <a:pt x="1452366" y="375465"/>
                  </a:lnTo>
                  <a:lnTo>
                    <a:pt x="1454530" y="378935"/>
                  </a:lnTo>
                  <a:lnTo>
                    <a:pt x="1453484" y="384275"/>
                  </a:lnTo>
                  <a:lnTo>
                    <a:pt x="1452469" y="386400"/>
                  </a:lnTo>
                  <a:lnTo>
                    <a:pt x="1448207" y="389901"/>
                  </a:lnTo>
                  <a:lnTo>
                    <a:pt x="1444393" y="389990"/>
                  </a:lnTo>
                  <a:close/>
                </a:path>
                <a:path w="2224405" h="1250315">
                  <a:moveTo>
                    <a:pt x="1578323" y="787162"/>
                  </a:moveTo>
                  <a:lnTo>
                    <a:pt x="1572904" y="785225"/>
                  </a:lnTo>
                  <a:lnTo>
                    <a:pt x="1569940" y="781418"/>
                  </a:lnTo>
                  <a:lnTo>
                    <a:pt x="1570418" y="776556"/>
                  </a:lnTo>
                  <a:lnTo>
                    <a:pt x="1571261" y="774784"/>
                  </a:lnTo>
                  <a:lnTo>
                    <a:pt x="1575725" y="769242"/>
                  </a:lnTo>
                  <a:lnTo>
                    <a:pt x="1584041" y="770640"/>
                  </a:lnTo>
                  <a:lnTo>
                    <a:pt x="1586211" y="776556"/>
                  </a:lnTo>
                  <a:lnTo>
                    <a:pt x="1586258" y="777783"/>
                  </a:lnTo>
                  <a:lnTo>
                    <a:pt x="1586504" y="779249"/>
                  </a:lnTo>
                  <a:lnTo>
                    <a:pt x="1585787" y="780565"/>
                  </a:lnTo>
                  <a:lnTo>
                    <a:pt x="1585123" y="782248"/>
                  </a:lnTo>
                  <a:lnTo>
                    <a:pt x="1582310" y="785936"/>
                  </a:lnTo>
                  <a:lnTo>
                    <a:pt x="1578323" y="787162"/>
                  </a:lnTo>
                  <a:close/>
                </a:path>
                <a:path w="2224405" h="1250315">
                  <a:moveTo>
                    <a:pt x="1850467" y="1221440"/>
                  </a:moveTo>
                  <a:lnTo>
                    <a:pt x="1835012" y="1218060"/>
                  </a:lnTo>
                  <a:lnTo>
                    <a:pt x="1835544" y="1214662"/>
                  </a:lnTo>
                  <a:lnTo>
                    <a:pt x="1839455" y="1211715"/>
                  </a:lnTo>
                  <a:lnTo>
                    <a:pt x="1846743" y="1212584"/>
                  </a:lnTo>
                  <a:lnTo>
                    <a:pt x="1850736" y="1215951"/>
                  </a:lnTo>
                  <a:lnTo>
                    <a:pt x="1850969" y="1219542"/>
                  </a:lnTo>
                  <a:lnTo>
                    <a:pt x="1850779" y="1220505"/>
                  </a:lnTo>
                  <a:lnTo>
                    <a:pt x="1850467" y="1221440"/>
                  </a:lnTo>
                  <a:close/>
                </a:path>
                <a:path w="2224405" h="1250315">
                  <a:moveTo>
                    <a:pt x="1975829" y="1228313"/>
                  </a:moveTo>
                  <a:lnTo>
                    <a:pt x="1972126" y="1228059"/>
                  </a:lnTo>
                  <a:lnTo>
                    <a:pt x="1967483" y="1223616"/>
                  </a:lnTo>
                  <a:lnTo>
                    <a:pt x="1966917" y="1219592"/>
                  </a:lnTo>
                  <a:lnTo>
                    <a:pt x="1970775" y="1213414"/>
                  </a:lnTo>
                  <a:lnTo>
                    <a:pt x="1974649" y="1211971"/>
                  </a:lnTo>
                  <a:lnTo>
                    <a:pt x="1980599" y="1213841"/>
                  </a:lnTo>
                  <a:lnTo>
                    <a:pt x="1983039" y="1216960"/>
                  </a:lnTo>
                  <a:lnTo>
                    <a:pt x="1983293" y="1219660"/>
                  </a:lnTo>
                  <a:lnTo>
                    <a:pt x="1982965" y="1220767"/>
                  </a:lnTo>
                  <a:lnTo>
                    <a:pt x="1982906" y="1222076"/>
                  </a:lnTo>
                  <a:lnTo>
                    <a:pt x="1981196" y="1224305"/>
                  </a:lnTo>
                  <a:lnTo>
                    <a:pt x="1979875" y="1225569"/>
                  </a:lnTo>
                  <a:lnTo>
                    <a:pt x="1975829" y="1228313"/>
                  </a:lnTo>
                  <a:close/>
                </a:path>
                <a:path w="2224405" h="1250315">
                  <a:moveTo>
                    <a:pt x="921810" y="389841"/>
                  </a:moveTo>
                  <a:lnTo>
                    <a:pt x="913427" y="389227"/>
                  </a:lnTo>
                  <a:lnTo>
                    <a:pt x="909739" y="384463"/>
                  </a:lnTo>
                  <a:lnTo>
                    <a:pt x="910224" y="377334"/>
                  </a:lnTo>
                  <a:lnTo>
                    <a:pt x="913987" y="374523"/>
                  </a:lnTo>
                  <a:lnTo>
                    <a:pt x="921958" y="374396"/>
                  </a:lnTo>
                  <a:lnTo>
                    <a:pt x="925780" y="377155"/>
                  </a:lnTo>
                  <a:lnTo>
                    <a:pt x="926028" y="385382"/>
                  </a:lnTo>
                  <a:lnTo>
                    <a:pt x="921810" y="389841"/>
                  </a:lnTo>
                  <a:close/>
                </a:path>
                <a:path w="2224405" h="1250315">
                  <a:moveTo>
                    <a:pt x="480068" y="390663"/>
                  </a:moveTo>
                  <a:lnTo>
                    <a:pt x="474388" y="390229"/>
                  </a:lnTo>
                  <a:lnTo>
                    <a:pt x="470193" y="383258"/>
                  </a:lnTo>
                  <a:lnTo>
                    <a:pt x="469431" y="380895"/>
                  </a:lnTo>
                  <a:lnTo>
                    <a:pt x="471842" y="375735"/>
                  </a:lnTo>
                  <a:lnTo>
                    <a:pt x="475037" y="373715"/>
                  </a:lnTo>
                  <a:lnTo>
                    <a:pt x="479083" y="373910"/>
                  </a:lnTo>
                  <a:lnTo>
                    <a:pt x="480225" y="374523"/>
                  </a:lnTo>
                  <a:lnTo>
                    <a:pt x="482420" y="375480"/>
                  </a:lnTo>
                  <a:lnTo>
                    <a:pt x="486368" y="378128"/>
                  </a:lnTo>
                  <a:lnTo>
                    <a:pt x="486801" y="381187"/>
                  </a:lnTo>
                  <a:lnTo>
                    <a:pt x="484361" y="385457"/>
                  </a:lnTo>
                  <a:lnTo>
                    <a:pt x="480068" y="390663"/>
                  </a:lnTo>
                  <a:close/>
                </a:path>
                <a:path w="2224405" h="1250315">
                  <a:moveTo>
                    <a:pt x="389037" y="389901"/>
                  </a:moveTo>
                  <a:lnTo>
                    <a:pt x="386857" y="388898"/>
                  </a:lnTo>
                  <a:lnTo>
                    <a:pt x="382610" y="385315"/>
                  </a:lnTo>
                  <a:lnTo>
                    <a:pt x="381177" y="382750"/>
                  </a:lnTo>
                  <a:lnTo>
                    <a:pt x="382707" y="376819"/>
                  </a:lnTo>
                  <a:lnTo>
                    <a:pt x="384722" y="375240"/>
                  </a:lnTo>
                  <a:lnTo>
                    <a:pt x="390613" y="374096"/>
                  </a:lnTo>
                  <a:lnTo>
                    <a:pt x="394330" y="374126"/>
                  </a:lnTo>
                  <a:lnTo>
                    <a:pt x="397278" y="378696"/>
                  </a:lnTo>
                  <a:lnTo>
                    <a:pt x="397464" y="379915"/>
                  </a:lnTo>
                  <a:lnTo>
                    <a:pt x="397845" y="381007"/>
                  </a:lnTo>
                  <a:lnTo>
                    <a:pt x="397658" y="384455"/>
                  </a:lnTo>
                  <a:lnTo>
                    <a:pt x="394912" y="387956"/>
                  </a:lnTo>
                  <a:lnTo>
                    <a:pt x="389037" y="389901"/>
                  </a:lnTo>
                  <a:close/>
                </a:path>
                <a:path w="2224405" h="1250315">
                  <a:moveTo>
                    <a:pt x="1598716" y="808598"/>
                  </a:moveTo>
                  <a:lnTo>
                    <a:pt x="1592640" y="804664"/>
                  </a:lnTo>
                  <a:lnTo>
                    <a:pt x="1591341" y="800655"/>
                  </a:lnTo>
                  <a:lnTo>
                    <a:pt x="1593640" y="796392"/>
                  </a:lnTo>
                  <a:lnTo>
                    <a:pt x="1594394" y="795419"/>
                  </a:lnTo>
                  <a:lnTo>
                    <a:pt x="1597671" y="791665"/>
                  </a:lnTo>
                  <a:lnTo>
                    <a:pt x="1600724" y="790850"/>
                  </a:lnTo>
                  <a:lnTo>
                    <a:pt x="1605972" y="794028"/>
                  </a:lnTo>
                  <a:lnTo>
                    <a:pt x="1607509" y="796706"/>
                  </a:lnTo>
                  <a:lnTo>
                    <a:pt x="1607338" y="801096"/>
                  </a:lnTo>
                  <a:lnTo>
                    <a:pt x="1606726" y="802083"/>
                  </a:lnTo>
                  <a:lnTo>
                    <a:pt x="1605740" y="804283"/>
                  </a:lnTo>
                  <a:lnTo>
                    <a:pt x="1602008" y="808449"/>
                  </a:lnTo>
                  <a:lnTo>
                    <a:pt x="1598716" y="808598"/>
                  </a:lnTo>
                  <a:close/>
                </a:path>
                <a:path w="2224405" h="1250315">
                  <a:moveTo>
                    <a:pt x="1906475" y="1073392"/>
                  </a:moveTo>
                  <a:lnTo>
                    <a:pt x="1902712" y="1071208"/>
                  </a:lnTo>
                  <a:lnTo>
                    <a:pt x="1899869" y="1065644"/>
                  </a:lnTo>
                  <a:lnTo>
                    <a:pt x="1900123" y="1063183"/>
                  </a:lnTo>
                  <a:lnTo>
                    <a:pt x="1903310" y="1058733"/>
                  </a:lnTo>
                  <a:lnTo>
                    <a:pt x="1905990" y="1057259"/>
                  </a:lnTo>
                  <a:lnTo>
                    <a:pt x="1910887" y="1058127"/>
                  </a:lnTo>
                  <a:lnTo>
                    <a:pt x="1912618" y="1058792"/>
                  </a:lnTo>
                  <a:lnTo>
                    <a:pt x="1916530" y="1061253"/>
                  </a:lnTo>
                  <a:lnTo>
                    <a:pt x="1917336" y="1064970"/>
                  </a:lnTo>
                  <a:lnTo>
                    <a:pt x="1914425" y="1070969"/>
                  </a:lnTo>
                  <a:lnTo>
                    <a:pt x="1912410" y="1072674"/>
                  </a:lnTo>
                  <a:lnTo>
                    <a:pt x="1906475" y="1073392"/>
                  </a:lnTo>
                  <a:close/>
                </a:path>
                <a:path w="2224405" h="1250315">
                  <a:moveTo>
                    <a:pt x="1868727" y="1073303"/>
                  </a:moveTo>
                  <a:lnTo>
                    <a:pt x="1860754" y="1073026"/>
                  </a:lnTo>
                  <a:lnTo>
                    <a:pt x="1856903" y="1069077"/>
                  </a:lnTo>
                  <a:lnTo>
                    <a:pt x="1856626" y="1061717"/>
                  </a:lnTo>
                  <a:lnTo>
                    <a:pt x="1859716" y="1058231"/>
                  </a:lnTo>
                  <a:lnTo>
                    <a:pt x="1866315" y="1057506"/>
                  </a:lnTo>
                  <a:lnTo>
                    <a:pt x="1869144" y="1058231"/>
                  </a:lnTo>
                  <a:lnTo>
                    <a:pt x="1872063" y="1061402"/>
                  </a:lnTo>
                  <a:lnTo>
                    <a:pt x="1872549" y="1062525"/>
                  </a:lnTo>
                  <a:lnTo>
                    <a:pt x="1873168" y="1063511"/>
                  </a:lnTo>
                  <a:lnTo>
                    <a:pt x="1873728" y="1067603"/>
                  </a:lnTo>
                  <a:lnTo>
                    <a:pt x="1868727" y="1073303"/>
                  </a:lnTo>
                  <a:close/>
                </a:path>
                <a:path w="2224405" h="1250315">
                  <a:moveTo>
                    <a:pt x="2104810" y="612113"/>
                  </a:moveTo>
                  <a:lnTo>
                    <a:pt x="2100839" y="610259"/>
                  </a:lnTo>
                  <a:lnTo>
                    <a:pt x="2099286" y="603542"/>
                  </a:lnTo>
                  <a:lnTo>
                    <a:pt x="2099503" y="600678"/>
                  </a:lnTo>
                  <a:lnTo>
                    <a:pt x="2103496" y="595494"/>
                  </a:lnTo>
                  <a:lnTo>
                    <a:pt x="2108281" y="594387"/>
                  </a:lnTo>
                  <a:lnTo>
                    <a:pt x="2112753" y="596662"/>
                  </a:lnTo>
                  <a:lnTo>
                    <a:pt x="2113865" y="599443"/>
                  </a:lnTo>
                  <a:lnTo>
                    <a:pt x="2113745" y="606175"/>
                  </a:lnTo>
                  <a:lnTo>
                    <a:pt x="2112230" y="609107"/>
                  </a:lnTo>
                  <a:lnTo>
                    <a:pt x="2104810" y="612113"/>
                  </a:lnTo>
                  <a:close/>
                </a:path>
                <a:path w="2224405" h="1250315">
                  <a:moveTo>
                    <a:pt x="830376" y="610543"/>
                  </a:moveTo>
                  <a:lnTo>
                    <a:pt x="827524" y="609332"/>
                  </a:lnTo>
                  <a:lnTo>
                    <a:pt x="826427" y="608823"/>
                  </a:lnTo>
                  <a:lnTo>
                    <a:pt x="823045" y="606183"/>
                  </a:lnTo>
                  <a:lnTo>
                    <a:pt x="821679" y="603617"/>
                  </a:lnTo>
                  <a:lnTo>
                    <a:pt x="822052" y="597993"/>
                  </a:lnTo>
                  <a:lnTo>
                    <a:pt x="825120" y="595180"/>
                  </a:lnTo>
                  <a:lnTo>
                    <a:pt x="831615" y="593984"/>
                  </a:lnTo>
                  <a:lnTo>
                    <a:pt x="835153" y="595420"/>
                  </a:lnTo>
                  <a:lnTo>
                    <a:pt x="837683" y="599526"/>
                  </a:lnTo>
                  <a:lnTo>
                    <a:pt x="837773" y="600760"/>
                  </a:lnTo>
                  <a:lnTo>
                    <a:pt x="838273" y="602525"/>
                  </a:lnTo>
                  <a:lnTo>
                    <a:pt x="837400" y="604148"/>
                  </a:lnTo>
                  <a:lnTo>
                    <a:pt x="836452" y="606317"/>
                  </a:lnTo>
                  <a:lnTo>
                    <a:pt x="834048" y="609817"/>
                  </a:lnTo>
                  <a:lnTo>
                    <a:pt x="830376" y="610543"/>
                  </a:lnTo>
                  <a:close/>
                </a:path>
                <a:path w="2224405" h="1250315">
                  <a:moveTo>
                    <a:pt x="1994416" y="1249705"/>
                  </a:moveTo>
                  <a:lnTo>
                    <a:pt x="1990183" y="1247326"/>
                  </a:lnTo>
                  <a:lnTo>
                    <a:pt x="1987631" y="1241522"/>
                  </a:lnTo>
                  <a:lnTo>
                    <a:pt x="1989467" y="1236975"/>
                  </a:lnTo>
                  <a:lnTo>
                    <a:pt x="1995484" y="1233960"/>
                  </a:lnTo>
                  <a:lnTo>
                    <a:pt x="1998312" y="1233257"/>
                  </a:lnTo>
                  <a:lnTo>
                    <a:pt x="2004000" y="1237483"/>
                  </a:lnTo>
                  <a:lnTo>
                    <a:pt x="2003806" y="1240490"/>
                  </a:lnTo>
                  <a:lnTo>
                    <a:pt x="2003306" y="1246332"/>
                  </a:lnTo>
                  <a:lnTo>
                    <a:pt x="2000477" y="1249010"/>
                  </a:lnTo>
                  <a:lnTo>
                    <a:pt x="1994416" y="1249705"/>
                  </a:lnTo>
                  <a:close/>
                </a:path>
                <a:path w="2224405" h="1250315">
                  <a:moveTo>
                    <a:pt x="2022378" y="610192"/>
                  </a:moveTo>
                  <a:lnTo>
                    <a:pt x="2014944" y="610139"/>
                  </a:lnTo>
                  <a:lnTo>
                    <a:pt x="2011122" y="606041"/>
                  </a:lnTo>
                  <a:lnTo>
                    <a:pt x="2010569" y="598441"/>
                  </a:lnTo>
                  <a:lnTo>
                    <a:pt x="2013735" y="595375"/>
                  </a:lnTo>
                  <a:lnTo>
                    <a:pt x="2017817" y="595113"/>
                  </a:lnTo>
                  <a:lnTo>
                    <a:pt x="2019019" y="595180"/>
                  </a:lnTo>
                  <a:lnTo>
                    <a:pt x="2020596" y="595180"/>
                  </a:lnTo>
                  <a:lnTo>
                    <a:pt x="2025849" y="596243"/>
                  </a:lnTo>
                  <a:lnTo>
                    <a:pt x="2027872" y="600835"/>
                  </a:lnTo>
                  <a:lnTo>
                    <a:pt x="2024535" y="608127"/>
                  </a:lnTo>
                  <a:lnTo>
                    <a:pt x="2022378" y="610192"/>
                  </a:lnTo>
                  <a:close/>
                </a:path>
                <a:path w="2224405" h="1250315">
                  <a:moveTo>
                    <a:pt x="2020596" y="595180"/>
                  </a:moveTo>
                  <a:lnTo>
                    <a:pt x="2019019" y="595180"/>
                  </a:lnTo>
                  <a:lnTo>
                    <a:pt x="2020258" y="595113"/>
                  </a:lnTo>
                  <a:lnTo>
                    <a:pt x="2020596" y="595180"/>
                  </a:lnTo>
                  <a:close/>
                </a:path>
                <a:path w="2224405" h="1250315">
                  <a:moveTo>
                    <a:pt x="238782" y="411553"/>
                  </a:moveTo>
                  <a:lnTo>
                    <a:pt x="232474" y="411350"/>
                  </a:lnTo>
                  <a:lnTo>
                    <a:pt x="228735" y="408329"/>
                  </a:lnTo>
                  <a:lnTo>
                    <a:pt x="227293" y="402346"/>
                  </a:lnTo>
                  <a:lnTo>
                    <a:pt x="228003" y="400086"/>
                  </a:lnTo>
                  <a:lnTo>
                    <a:pt x="232407" y="395899"/>
                  </a:lnTo>
                  <a:lnTo>
                    <a:pt x="235258" y="395518"/>
                  </a:lnTo>
                  <a:lnTo>
                    <a:pt x="242178" y="397709"/>
                  </a:lnTo>
                  <a:lnTo>
                    <a:pt x="244545" y="401658"/>
                  </a:lnTo>
                  <a:lnTo>
                    <a:pt x="242208" y="408643"/>
                  </a:lnTo>
                  <a:lnTo>
                    <a:pt x="238782" y="411553"/>
                  </a:lnTo>
                  <a:close/>
                </a:path>
                <a:path w="2224405" h="1250315">
                  <a:moveTo>
                    <a:pt x="189994" y="412428"/>
                  </a:moveTo>
                  <a:lnTo>
                    <a:pt x="185440" y="409451"/>
                  </a:lnTo>
                  <a:lnTo>
                    <a:pt x="183439" y="400424"/>
                  </a:lnTo>
                  <a:lnTo>
                    <a:pt x="186238" y="396767"/>
                  </a:lnTo>
                  <a:lnTo>
                    <a:pt x="191770" y="396542"/>
                  </a:lnTo>
                  <a:lnTo>
                    <a:pt x="192695" y="396744"/>
                  </a:lnTo>
                  <a:lnTo>
                    <a:pt x="194465" y="396938"/>
                  </a:lnTo>
                  <a:lnTo>
                    <a:pt x="198018" y="398203"/>
                  </a:lnTo>
                  <a:lnTo>
                    <a:pt x="199981" y="401284"/>
                  </a:lnTo>
                  <a:lnTo>
                    <a:pt x="199160" y="406811"/>
                  </a:lnTo>
                  <a:lnTo>
                    <a:pt x="197390" y="409706"/>
                  </a:lnTo>
                  <a:lnTo>
                    <a:pt x="189994" y="412428"/>
                  </a:lnTo>
                  <a:close/>
                </a:path>
                <a:path w="2224405" h="1250315">
                  <a:moveTo>
                    <a:pt x="2040585" y="986354"/>
                  </a:moveTo>
                  <a:lnTo>
                    <a:pt x="2032761" y="980296"/>
                  </a:lnTo>
                  <a:lnTo>
                    <a:pt x="2032172" y="977978"/>
                  </a:lnTo>
                  <a:lnTo>
                    <a:pt x="2033023" y="973048"/>
                  </a:lnTo>
                  <a:lnTo>
                    <a:pt x="2034702" y="971268"/>
                  </a:lnTo>
                  <a:lnTo>
                    <a:pt x="2040286" y="969622"/>
                  </a:lnTo>
                  <a:lnTo>
                    <a:pt x="2043250" y="969997"/>
                  </a:lnTo>
                  <a:lnTo>
                    <a:pt x="2047922" y="971852"/>
                  </a:lnTo>
                  <a:lnTo>
                    <a:pt x="2049765" y="975546"/>
                  </a:lnTo>
                  <a:lnTo>
                    <a:pt x="2049102" y="977245"/>
                  </a:lnTo>
                  <a:lnTo>
                    <a:pt x="2046877" y="984275"/>
                  </a:lnTo>
                  <a:lnTo>
                    <a:pt x="2040585" y="986354"/>
                  </a:lnTo>
                  <a:close/>
                </a:path>
                <a:path w="2224405" h="1250315">
                  <a:moveTo>
                    <a:pt x="1778465" y="986280"/>
                  </a:moveTo>
                  <a:lnTo>
                    <a:pt x="1770417" y="982809"/>
                  </a:lnTo>
                  <a:lnTo>
                    <a:pt x="1768551" y="978471"/>
                  </a:lnTo>
                  <a:lnTo>
                    <a:pt x="1770850" y="970588"/>
                  </a:lnTo>
                  <a:lnTo>
                    <a:pt x="1775345" y="969122"/>
                  </a:lnTo>
                  <a:lnTo>
                    <a:pt x="1782958" y="971455"/>
                  </a:lnTo>
                  <a:lnTo>
                    <a:pt x="1785280" y="975217"/>
                  </a:lnTo>
                  <a:lnTo>
                    <a:pt x="1782943" y="983258"/>
                  </a:lnTo>
                  <a:lnTo>
                    <a:pt x="1778465" y="986280"/>
                  </a:lnTo>
                  <a:close/>
                </a:path>
                <a:path w="2224405" h="1250315">
                  <a:moveTo>
                    <a:pt x="1296578" y="984260"/>
                  </a:moveTo>
                  <a:lnTo>
                    <a:pt x="1287993" y="984185"/>
                  </a:lnTo>
                  <a:lnTo>
                    <a:pt x="1284150" y="980663"/>
                  </a:lnTo>
                  <a:lnTo>
                    <a:pt x="1284583" y="974926"/>
                  </a:lnTo>
                  <a:lnTo>
                    <a:pt x="1285515" y="973040"/>
                  </a:lnTo>
                  <a:lnTo>
                    <a:pt x="1289763" y="969249"/>
                  </a:lnTo>
                  <a:lnTo>
                    <a:pt x="1294975" y="969249"/>
                  </a:lnTo>
                  <a:lnTo>
                    <a:pt x="1299235" y="972988"/>
                  </a:lnTo>
                  <a:lnTo>
                    <a:pt x="1299803" y="974798"/>
                  </a:lnTo>
                  <a:lnTo>
                    <a:pt x="1300408" y="975823"/>
                  </a:lnTo>
                  <a:lnTo>
                    <a:pt x="1300415" y="980536"/>
                  </a:lnTo>
                  <a:lnTo>
                    <a:pt x="1296578" y="984260"/>
                  </a:lnTo>
                  <a:close/>
                </a:path>
                <a:path w="2224405" h="1250315">
                  <a:moveTo>
                    <a:pt x="1777150" y="1205406"/>
                  </a:moveTo>
                  <a:lnTo>
                    <a:pt x="1772446" y="1204378"/>
                  </a:lnTo>
                  <a:lnTo>
                    <a:pt x="1769874" y="1202638"/>
                  </a:lnTo>
                  <a:lnTo>
                    <a:pt x="1767941" y="1199410"/>
                  </a:lnTo>
                  <a:lnTo>
                    <a:pt x="1769163" y="1192958"/>
                  </a:lnTo>
                  <a:lnTo>
                    <a:pt x="1773105" y="1190580"/>
                  </a:lnTo>
                  <a:lnTo>
                    <a:pt x="1781032" y="1190939"/>
                  </a:lnTo>
                  <a:lnTo>
                    <a:pt x="1784623" y="1193975"/>
                  </a:lnTo>
                  <a:lnTo>
                    <a:pt x="1783957" y="1201560"/>
                  </a:lnTo>
                  <a:lnTo>
                    <a:pt x="1781310" y="1204897"/>
                  </a:lnTo>
                  <a:lnTo>
                    <a:pt x="1777150" y="1205406"/>
                  </a:lnTo>
                  <a:close/>
                </a:path>
                <a:path w="2224405" h="1250315">
                  <a:moveTo>
                    <a:pt x="1956607" y="1205082"/>
                  </a:moveTo>
                  <a:lnTo>
                    <a:pt x="1948471" y="1204439"/>
                  </a:lnTo>
                  <a:lnTo>
                    <a:pt x="1945351" y="1201499"/>
                  </a:lnTo>
                  <a:lnTo>
                    <a:pt x="1944328" y="1193931"/>
                  </a:lnTo>
                  <a:lnTo>
                    <a:pt x="1948180" y="1189944"/>
                  </a:lnTo>
                  <a:lnTo>
                    <a:pt x="1957025" y="1190064"/>
                  </a:lnTo>
                  <a:lnTo>
                    <a:pt x="1961250" y="1194020"/>
                  </a:lnTo>
                  <a:lnTo>
                    <a:pt x="1960041" y="1202278"/>
                  </a:lnTo>
                  <a:lnTo>
                    <a:pt x="1956607" y="1205082"/>
                  </a:lnTo>
                  <a:close/>
                </a:path>
                <a:path w="2224405" h="1250315">
                  <a:moveTo>
                    <a:pt x="1071640" y="412339"/>
                  </a:moveTo>
                  <a:lnTo>
                    <a:pt x="1065772" y="410020"/>
                  </a:lnTo>
                  <a:lnTo>
                    <a:pt x="1063846" y="406879"/>
                  </a:lnTo>
                  <a:lnTo>
                    <a:pt x="1064026" y="403034"/>
                  </a:lnTo>
                  <a:lnTo>
                    <a:pt x="1064548" y="402077"/>
                  </a:lnTo>
                  <a:lnTo>
                    <a:pt x="1065101" y="400214"/>
                  </a:lnTo>
                  <a:lnTo>
                    <a:pt x="1069236" y="396257"/>
                  </a:lnTo>
                  <a:lnTo>
                    <a:pt x="1072923" y="395899"/>
                  </a:lnTo>
                  <a:lnTo>
                    <a:pt x="1077932" y="398225"/>
                  </a:lnTo>
                  <a:lnTo>
                    <a:pt x="1079335" y="399937"/>
                  </a:lnTo>
                  <a:lnTo>
                    <a:pt x="1081134" y="404770"/>
                  </a:lnTo>
                  <a:lnTo>
                    <a:pt x="1079163" y="407485"/>
                  </a:lnTo>
                  <a:lnTo>
                    <a:pt x="1074670" y="411696"/>
                  </a:lnTo>
                  <a:lnTo>
                    <a:pt x="1071640" y="412339"/>
                  </a:lnTo>
                  <a:close/>
                </a:path>
                <a:path w="2224405" h="1250315">
                  <a:moveTo>
                    <a:pt x="1399515" y="521463"/>
                  </a:moveTo>
                  <a:lnTo>
                    <a:pt x="1394962" y="518921"/>
                  </a:lnTo>
                  <a:lnTo>
                    <a:pt x="1393484" y="510798"/>
                  </a:lnTo>
                  <a:lnTo>
                    <a:pt x="1397702" y="505951"/>
                  </a:lnTo>
                  <a:lnTo>
                    <a:pt x="1405741" y="505428"/>
                  </a:lnTo>
                  <a:lnTo>
                    <a:pt x="1408906" y="508823"/>
                  </a:lnTo>
                  <a:lnTo>
                    <a:pt x="1409645" y="517020"/>
                  </a:lnTo>
                  <a:lnTo>
                    <a:pt x="1407622" y="520236"/>
                  </a:lnTo>
                  <a:lnTo>
                    <a:pt x="1399515" y="521463"/>
                  </a:lnTo>
                  <a:close/>
                </a:path>
                <a:path w="2224405" h="1250315">
                  <a:moveTo>
                    <a:pt x="1667988" y="521329"/>
                  </a:moveTo>
                  <a:lnTo>
                    <a:pt x="1661390" y="520192"/>
                  </a:lnTo>
                  <a:lnTo>
                    <a:pt x="1658030" y="515981"/>
                  </a:lnTo>
                  <a:lnTo>
                    <a:pt x="1659053" y="508726"/>
                  </a:lnTo>
                  <a:lnTo>
                    <a:pt x="1663980" y="504350"/>
                  </a:lnTo>
                  <a:lnTo>
                    <a:pt x="1671160" y="506115"/>
                  </a:lnTo>
                  <a:lnTo>
                    <a:pt x="1674065" y="511082"/>
                  </a:lnTo>
                  <a:lnTo>
                    <a:pt x="1672257" y="518456"/>
                  </a:lnTo>
                  <a:lnTo>
                    <a:pt x="1667988" y="521329"/>
                  </a:lnTo>
                  <a:close/>
                </a:path>
                <a:path w="2224405" h="1250315">
                  <a:moveTo>
                    <a:pt x="498506" y="411201"/>
                  </a:moveTo>
                  <a:lnTo>
                    <a:pt x="493154" y="407970"/>
                  </a:lnTo>
                  <a:lnTo>
                    <a:pt x="491318" y="404664"/>
                  </a:lnTo>
                  <a:lnTo>
                    <a:pt x="492143" y="401029"/>
                  </a:lnTo>
                  <a:lnTo>
                    <a:pt x="492766" y="399878"/>
                  </a:lnTo>
                  <a:lnTo>
                    <a:pt x="496766" y="395615"/>
                  </a:lnTo>
                  <a:lnTo>
                    <a:pt x="502917" y="395615"/>
                  </a:lnTo>
                  <a:lnTo>
                    <a:pt x="506917" y="399893"/>
                  </a:lnTo>
                  <a:lnTo>
                    <a:pt x="507364" y="401037"/>
                  </a:lnTo>
                  <a:lnTo>
                    <a:pt x="507964" y="402032"/>
                  </a:lnTo>
                  <a:lnTo>
                    <a:pt x="507821" y="405136"/>
                  </a:lnTo>
                  <a:lnTo>
                    <a:pt x="506851" y="407895"/>
                  </a:lnTo>
                  <a:lnTo>
                    <a:pt x="501365" y="411112"/>
                  </a:lnTo>
                  <a:lnTo>
                    <a:pt x="498506" y="411201"/>
                  </a:lnTo>
                  <a:close/>
                </a:path>
                <a:path w="2224405" h="1250315">
                  <a:moveTo>
                    <a:pt x="1845944" y="785712"/>
                  </a:moveTo>
                  <a:lnTo>
                    <a:pt x="1842123" y="785494"/>
                  </a:lnTo>
                  <a:lnTo>
                    <a:pt x="1841085" y="784791"/>
                  </a:lnTo>
                  <a:lnTo>
                    <a:pt x="1838973" y="783752"/>
                  </a:lnTo>
                  <a:lnTo>
                    <a:pt x="1835240" y="780146"/>
                  </a:lnTo>
                  <a:lnTo>
                    <a:pt x="1835539" y="776482"/>
                  </a:lnTo>
                  <a:lnTo>
                    <a:pt x="1840503" y="771081"/>
                  </a:lnTo>
                  <a:lnTo>
                    <a:pt x="1845556" y="770708"/>
                  </a:lnTo>
                  <a:lnTo>
                    <a:pt x="1850968" y="775465"/>
                  </a:lnTo>
                  <a:lnTo>
                    <a:pt x="1851856" y="779182"/>
                  </a:lnTo>
                  <a:lnTo>
                    <a:pt x="1848871" y="783998"/>
                  </a:lnTo>
                  <a:lnTo>
                    <a:pt x="1845944" y="785712"/>
                  </a:lnTo>
                  <a:close/>
                </a:path>
                <a:path w="2224405" h="1250315">
                  <a:moveTo>
                    <a:pt x="2063344" y="389758"/>
                  </a:moveTo>
                  <a:lnTo>
                    <a:pt x="2058769" y="389698"/>
                  </a:lnTo>
                  <a:lnTo>
                    <a:pt x="2055298" y="385861"/>
                  </a:lnTo>
                  <a:lnTo>
                    <a:pt x="2055058" y="377739"/>
                  </a:lnTo>
                  <a:lnTo>
                    <a:pt x="2057813" y="374747"/>
                  </a:lnTo>
                  <a:lnTo>
                    <a:pt x="2063449" y="374537"/>
                  </a:lnTo>
                  <a:lnTo>
                    <a:pt x="2065248" y="374762"/>
                  </a:lnTo>
                  <a:lnTo>
                    <a:pt x="2070532" y="376183"/>
                  </a:lnTo>
                  <a:lnTo>
                    <a:pt x="2072257" y="380311"/>
                  </a:lnTo>
                  <a:lnTo>
                    <a:pt x="2069644" y="385128"/>
                  </a:lnTo>
                  <a:lnTo>
                    <a:pt x="2068778" y="386804"/>
                  </a:lnTo>
                  <a:lnTo>
                    <a:pt x="2066210" y="388943"/>
                  </a:lnTo>
                  <a:lnTo>
                    <a:pt x="2064381" y="389317"/>
                  </a:lnTo>
                  <a:lnTo>
                    <a:pt x="2063344" y="389758"/>
                  </a:lnTo>
                  <a:close/>
                </a:path>
                <a:path w="2224405" h="1250315">
                  <a:moveTo>
                    <a:pt x="1882871" y="389990"/>
                  </a:moveTo>
                  <a:lnTo>
                    <a:pt x="1879513" y="387709"/>
                  </a:lnTo>
                  <a:lnTo>
                    <a:pt x="1877580" y="379713"/>
                  </a:lnTo>
                  <a:lnTo>
                    <a:pt x="1879983" y="375495"/>
                  </a:lnTo>
                  <a:lnTo>
                    <a:pt x="1885253" y="374537"/>
                  </a:lnTo>
                  <a:lnTo>
                    <a:pt x="1887141" y="374515"/>
                  </a:lnTo>
                  <a:lnTo>
                    <a:pt x="1893449" y="375368"/>
                  </a:lnTo>
                  <a:lnTo>
                    <a:pt x="1895786" y="379691"/>
                  </a:lnTo>
                  <a:lnTo>
                    <a:pt x="1894002" y="384830"/>
                  </a:lnTo>
                  <a:lnTo>
                    <a:pt x="1893845" y="385427"/>
                  </a:lnTo>
                  <a:lnTo>
                    <a:pt x="1892569" y="388435"/>
                  </a:lnTo>
                  <a:lnTo>
                    <a:pt x="1890777" y="389810"/>
                  </a:lnTo>
                  <a:lnTo>
                    <a:pt x="1888493" y="389818"/>
                  </a:lnTo>
                  <a:lnTo>
                    <a:pt x="1882871" y="389990"/>
                  </a:lnTo>
                  <a:close/>
                </a:path>
                <a:path w="2224405" h="1250315">
                  <a:moveTo>
                    <a:pt x="1516575" y="410753"/>
                  </a:moveTo>
                  <a:lnTo>
                    <a:pt x="1507932" y="410506"/>
                  </a:lnTo>
                  <a:lnTo>
                    <a:pt x="1504118" y="406841"/>
                  </a:lnTo>
                  <a:lnTo>
                    <a:pt x="1504767" y="399115"/>
                  </a:lnTo>
                  <a:lnTo>
                    <a:pt x="1508282" y="395442"/>
                  </a:lnTo>
                  <a:lnTo>
                    <a:pt x="1515919" y="395704"/>
                  </a:lnTo>
                  <a:lnTo>
                    <a:pt x="1519158" y="399040"/>
                  </a:lnTo>
                  <a:lnTo>
                    <a:pt x="1519471" y="407753"/>
                  </a:lnTo>
                  <a:lnTo>
                    <a:pt x="1516575" y="410753"/>
                  </a:lnTo>
                  <a:close/>
                </a:path>
                <a:path w="2224405" h="1250315">
                  <a:moveTo>
                    <a:pt x="1158721" y="411628"/>
                  </a:moveTo>
                  <a:lnTo>
                    <a:pt x="1153795" y="408703"/>
                  </a:lnTo>
                  <a:lnTo>
                    <a:pt x="1151854" y="406609"/>
                  </a:lnTo>
                  <a:lnTo>
                    <a:pt x="1151981" y="403117"/>
                  </a:lnTo>
                  <a:lnTo>
                    <a:pt x="1152496" y="398786"/>
                  </a:lnTo>
                  <a:lnTo>
                    <a:pt x="1157975" y="394245"/>
                  </a:lnTo>
                  <a:lnTo>
                    <a:pt x="1165574" y="395592"/>
                  </a:lnTo>
                  <a:lnTo>
                    <a:pt x="1170180" y="402092"/>
                  </a:lnTo>
                  <a:lnTo>
                    <a:pt x="1165552" y="407342"/>
                  </a:lnTo>
                  <a:lnTo>
                    <a:pt x="1164410" y="408734"/>
                  </a:lnTo>
                  <a:lnTo>
                    <a:pt x="1161028" y="411306"/>
                  </a:lnTo>
                  <a:lnTo>
                    <a:pt x="1158721" y="411628"/>
                  </a:lnTo>
                  <a:close/>
                </a:path>
                <a:path w="2224405" h="1250315">
                  <a:moveTo>
                    <a:pt x="676373" y="411314"/>
                  </a:moveTo>
                  <a:lnTo>
                    <a:pt x="673432" y="410812"/>
                  </a:lnTo>
                  <a:lnTo>
                    <a:pt x="666960" y="406504"/>
                  </a:lnTo>
                  <a:lnTo>
                    <a:pt x="666325" y="401186"/>
                  </a:lnTo>
                  <a:lnTo>
                    <a:pt x="670483" y="397454"/>
                  </a:lnTo>
                  <a:lnTo>
                    <a:pt x="677538" y="393931"/>
                  </a:lnTo>
                  <a:lnTo>
                    <a:pt x="682516" y="396826"/>
                  </a:lnTo>
                  <a:lnTo>
                    <a:pt x="682733" y="402839"/>
                  </a:lnTo>
                  <a:lnTo>
                    <a:pt x="682912" y="405383"/>
                  </a:lnTo>
                  <a:lnTo>
                    <a:pt x="681986" y="408285"/>
                  </a:lnTo>
                  <a:lnTo>
                    <a:pt x="676373" y="411314"/>
                  </a:lnTo>
                  <a:close/>
                </a:path>
                <a:path w="2224405" h="1250315">
                  <a:moveTo>
                    <a:pt x="894250" y="985659"/>
                  </a:moveTo>
                  <a:lnTo>
                    <a:pt x="889451" y="982995"/>
                  </a:lnTo>
                  <a:lnTo>
                    <a:pt x="887286" y="976586"/>
                  </a:lnTo>
                  <a:lnTo>
                    <a:pt x="887704" y="974260"/>
                  </a:lnTo>
                  <a:lnTo>
                    <a:pt x="893302" y="968059"/>
                  </a:lnTo>
                  <a:lnTo>
                    <a:pt x="899864" y="968569"/>
                  </a:lnTo>
                  <a:lnTo>
                    <a:pt x="903701" y="974403"/>
                  </a:lnTo>
                  <a:lnTo>
                    <a:pt x="903783" y="975652"/>
                  </a:lnTo>
                  <a:lnTo>
                    <a:pt x="904096" y="976743"/>
                  </a:lnTo>
                  <a:lnTo>
                    <a:pt x="903790" y="980266"/>
                  </a:lnTo>
                  <a:lnTo>
                    <a:pt x="901110" y="983662"/>
                  </a:lnTo>
                  <a:lnTo>
                    <a:pt x="894250" y="985659"/>
                  </a:lnTo>
                  <a:close/>
                </a:path>
                <a:path w="2224405" h="1250315">
                  <a:moveTo>
                    <a:pt x="438207" y="610731"/>
                  </a:moveTo>
                  <a:lnTo>
                    <a:pt x="428652" y="609825"/>
                  </a:lnTo>
                  <a:lnTo>
                    <a:pt x="424733" y="604245"/>
                  </a:lnTo>
                  <a:lnTo>
                    <a:pt x="426219" y="598696"/>
                  </a:lnTo>
                  <a:lnTo>
                    <a:pt x="426987" y="597544"/>
                  </a:lnTo>
                  <a:lnTo>
                    <a:pt x="431667" y="594104"/>
                  </a:lnTo>
                  <a:lnTo>
                    <a:pt x="435699" y="594455"/>
                  </a:lnTo>
                  <a:lnTo>
                    <a:pt x="440536" y="597230"/>
                  </a:lnTo>
                  <a:lnTo>
                    <a:pt x="441283" y="598404"/>
                  </a:lnTo>
                  <a:lnTo>
                    <a:pt x="443768" y="603812"/>
                  </a:lnTo>
                  <a:lnTo>
                    <a:pt x="438207" y="610731"/>
                  </a:lnTo>
                  <a:close/>
                </a:path>
                <a:path w="2224405" h="1250315">
                  <a:moveTo>
                    <a:pt x="1926563" y="1227348"/>
                  </a:moveTo>
                  <a:lnTo>
                    <a:pt x="1922838" y="1223691"/>
                  </a:lnTo>
                  <a:lnTo>
                    <a:pt x="1923144" y="1215352"/>
                  </a:lnTo>
                  <a:lnTo>
                    <a:pt x="1926980" y="1211597"/>
                  </a:lnTo>
                  <a:lnTo>
                    <a:pt x="1934945" y="1211418"/>
                  </a:lnTo>
                  <a:lnTo>
                    <a:pt x="1937894" y="1215442"/>
                  </a:lnTo>
                  <a:lnTo>
                    <a:pt x="1937416" y="1224312"/>
                  </a:lnTo>
                  <a:lnTo>
                    <a:pt x="1934632" y="1227162"/>
                  </a:lnTo>
                  <a:lnTo>
                    <a:pt x="1926563" y="1227348"/>
                  </a:lnTo>
                  <a:close/>
                </a:path>
                <a:path w="2224405" h="1250315">
                  <a:moveTo>
                    <a:pt x="1118114" y="809496"/>
                  </a:moveTo>
                  <a:lnTo>
                    <a:pt x="1110426" y="807783"/>
                  </a:lnTo>
                  <a:lnTo>
                    <a:pt x="1107753" y="804335"/>
                  </a:lnTo>
                  <a:lnTo>
                    <a:pt x="1107776" y="796347"/>
                  </a:lnTo>
                  <a:lnTo>
                    <a:pt x="1113001" y="791852"/>
                  </a:lnTo>
                  <a:lnTo>
                    <a:pt x="1121101" y="792712"/>
                  </a:lnTo>
                  <a:lnTo>
                    <a:pt x="1123728" y="797431"/>
                  </a:lnTo>
                  <a:lnTo>
                    <a:pt x="1122407" y="806564"/>
                  </a:lnTo>
                  <a:lnTo>
                    <a:pt x="1118114" y="809496"/>
                  </a:lnTo>
                  <a:close/>
                </a:path>
                <a:path w="2224405" h="1250315">
                  <a:moveTo>
                    <a:pt x="1976911" y="787140"/>
                  </a:moveTo>
                  <a:lnTo>
                    <a:pt x="1970805" y="783797"/>
                  </a:lnTo>
                  <a:lnTo>
                    <a:pt x="1969379" y="782540"/>
                  </a:lnTo>
                  <a:lnTo>
                    <a:pt x="1965490" y="778232"/>
                  </a:lnTo>
                  <a:lnTo>
                    <a:pt x="1966744" y="773624"/>
                  </a:lnTo>
                  <a:lnTo>
                    <a:pt x="1973410" y="771157"/>
                  </a:lnTo>
                  <a:lnTo>
                    <a:pt x="1976345" y="771290"/>
                  </a:lnTo>
                  <a:lnTo>
                    <a:pt x="1981122" y="773169"/>
                  </a:lnTo>
                  <a:lnTo>
                    <a:pt x="1982972" y="776362"/>
                  </a:lnTo>
                  <a:lnTo>
                    <a:pt x="1982263" y="783811"/>
                  </a:lnTo>
                  <a:lnTo>
                    <a:pt x="1976911" y="787140"/>
                  </a:lnTo>
                  <a:close/>
                </a:path>
                <a:path w="2224405" h="1250315">
                  <a:moveTo>
                    <a:pt x="1975209" y="346153"/>
                  </a:moveTo>
                  <a:lnTo>
                    <a:pt x="1968991" y="343258"/>
                  </a:lnTo>
                  <a:lnTo>
                    <a:pt x="1966267" y="339069"/>
                  </a:lnTo>
                  <a:lnTo>
                    <a:pt x="1966752" y="332832"/>
                  </a:lnTo>
                  <a:lnTo>
                    <a:pt x="1970715" y="329713"/>
                  </a:lnTo>
                  <a:lnTo>
                    <a:pt x="1974455" y="329751"/>
                  </a:lnTo>
                  <a:lnTo>
                    <a:pt x="1975643" y="330020"/>
                  </a:lnTo>
                  <a:lnTo>
                    <a:pt x="1976874" y="330154"/>
                  </a:lnTo>
                  <a:lnTo>
                    <a:pt x="1982383" y="332204"/>
                  </a:lnTo>
                  <a:lnTo>
                    <a:pt x="1983973" y="337006"/>
                  </a:lnTo>
                  <a:lnTo>
                    <a:pt x="1979352" y="344470"/>
                  </a:lnTo>
                  <a:lnTo>
                    <a:pt x="1975209" y="346153"/>
                  </a:lnTo>
                  <a:close/>
                </a:path>
                <a:path w="2224405" h="1250315">
                  <a:moveTo>
                    <a:pt x="1580629" y="345749"/>
                  </a:moveTo>
                  <a:lnTo>
                    <a:pt x="1577032" y="345652"/>
                  </a:lnTo>
                  <a:lnTo>
                    <a:pt x="1570971" y="341149"/>
                  </a:lnTo>
                  <a:lnTo>
                    <a:pt x="1569462" y="337349"/>
                  </a:lnTo>
                  <a:lnTo>
                    <a:pt x="1572291" y="331247"/>
                  </a:lnTo>
                  <a:lnTo>
                    <a:pt x="1575106" y="330469"/>
                  </a:lnTo>
                  <a:lnTo>
                    <a:pt x="1578256" y="330349"/>
                  </a:lnTo>
                  <a:lnTo>
                    <a:pt x="1579450" y="330514"/>
                  </a:lnTo>
                  <a:lnTo>
                    <a:pt x="1580667" y="330596"/>
                  </a:lnTo>
                  <a:lnTo>
                    <a:pt x="1585369" y="331710"/>
                  </a:lnTo>
                  <a:lnTo>
                    <a:pt x="1587616" y="336205"/>
                  </a:lnTo>
                  <a:lnTo>
                    <a:pt x="1585145" y="340954"/>
                  </a:lnTo>
                  <a:lnTo>
                    <a:pt x="1584056" y="342473"/>
                  </a:lnTo>
                  <a:lnTo>
                    <a:pt x="1580629" y="345749"/>
                  </a:lnTo>
                  <a:close/>
                </a:path>
                <a:path w="2224405" h="1250315">
                  <a:moveTo>
                    <a:pt x="827487" y="345002"/>
                  </a:moveTo>
                  <a:lnTo>
                    <a:pt x="823478" y="342287"/>
                  </a:lnTo>
                  <a:lnTo>
                    <a:pt x="822425" y="335615"/>
                  </a:lnTo>
                  <a:lnTo>
                    <a:pt x="825202" y="331591"/>
                  </a:lnTo>
                  <a:lnTo>
                    <a:pt x="829233" y="330603"/>
                  </a:lnTo>
                  <a:lnTo>
                    <a:pt x="830181" y="330514"/>
                  </a:lnTo>
                  <a:lnTo>
                    <a:pt x="833704" y="330349"/>
                  </a:lnTo>
                  <a:lnTo>
                    <a:pt x="836273" y="331508"/>
                  </a:lnTo>
                  <a:lnTo>
                    <a:pt x="839132" y="336101"/>
                  </a:lnTo>
                  <a:lnTo>
                    <a:pt x="839034" y="337873"/>
                  </a:lnTo>
                  <a:lnTo>
                    <a:pt x="836900" y="342503"/>
                  </a:lnTo>
                  <a:lnTo>
                    <a:pt x="834347" y="344021"/>
                  </a:lnTo>
                  <a:lnTo>
                    <a:pt x="827487" y="345002"/>
                  </a:lnTo>
                  <a:close/>
                </a:path>
                <a:path w="2224405" h="1250315">
                  <a:moveTo>
                    <a:pt x="739315" y="345383"/>
                  </a:moveTo>
                  <a:lnTo>
                    <a:pt x="736836" y="343729"/>
                  </a:lnTo>
                  <a:lnTo>
                    <a:pt x="734127" y="340042"/>
                  </a:lnTo>
                  <a:lnTo>
                    <a:pt x="733641" y="337881"/>
                  </a:lnTo>
                  <a:lnTo>
                    <a:pt x="734642" y="333229"/>
                  </a:lnTo>
                  <a:lnTo>
                    <a:pt x="736956" y="331261"/>
                  </a:lnTo>
                  <a:lnTo>
                    <a:pt x="743099" y="330290"/>
                  </a:lnTo>
                  <a:lnTo>
                    <a:pt x="746227" y="329974"/>
                  </a:lnTo>
                  <a:lnTo>
                    <a:pt x="749078" y="334276"/>
                  </a:lnTo>
                  <a:lnTo>
                    <a:pt x="749354" y="336064"/>
                  </a:lnTo>
                  <a:lnTo>
                    <a:pt x="749690" y="337021"/>
                  </a:lnTo>
                  <a:lnTo>
                    <a:pt x="748541" y="342136"/>
                  </a:lnTo>
                  <a:lnTo>
                    <a:pt x="746316" y="344388"/>
                  </a:lnTo>
                  <a:lnTo>
                    <a:pt x="739315" y="345383"/>
                  </a:lnTo>
                  <a:close/>
                </a:path>
                <a:path w="2224405" h="1250315">
                  <a:moveTo>
                    <a:pt x="147594" y="632599"/>
                  </a:moveTo>
                  <a:lnTo>
                    <a:pt x="141929" y="630618"/>
                  </a:lnTo>
                  <a:lnTo>
                    <a:pt x="141114" y="627746"/>
                  </a:lnTo>
                  <a:lnTo>
                    <a:pt x="140480" y="626033"/>
                  </a:lnTo>
                  <a:lnTo>
                    <a:pt x="139988" y="620132"/>
                  </a:lnTo>
                  <a:lnTo>
                    <a:pt x="142533" y="616886"/>
                  </a:lnTo>
                  <a:lnTo>
                    <a:pt x="147870" y="615951"/>
                  </a:lnTo>
                  <a:lnTo>
                    <a:pt x="148579" y="615718"/>
                  </a:lnTo>
                  <a:lnTo>
                    <a:pt x="151147" y="617013"/>
                  </a:lnTo>
                  <a:lnTo>
                    <a:pt x="153417" y="617993"/>
                  </a:lnTo>
                  <a:lnTo>
                    <a:pt x="154887" y="624275"/>
                  </a:lnTo>
                  <a:lnTo>
                    <a:pt x="154954" y="627776"/>
                  </a:lnTo>
                  <a:lnTo>
                    <a:pt x="149864" y="632136"/>
                  </a:lnTo>
                  <a:lnTo>
                    <a:pt x="147594" y="632599"/>
                  </a:lnTo>
                  <a:close/>
                </a:path>
                <a:path w="2224405" h="1250315">
                  <a:moveTo>
                    <a:pt x="254159" y="345868"/>
                  </a:moveTo>
                  <a:lnTo>
                    <a:pt x="249859" y="342009"/>
                  </a:lnTo>
                  <a:lnTo>
                    <a:pt x="249233" y="334455"/>
                  </a:lnTo>
                  <a:lnTo>
                    <a:pt x="252121" y="330768"/>
                  </a:lnTo>
                  <a:lnTo>
                    <a:pt x="258041" y="330453"/>
                  </a:lnTo>
                  <a:lnTo>
                    <a:pt x="260475" y="330798"/>
                  </a:lnTo>
                  <a:lnTo>
                    <a:pt x="265431" y="332308"/>
                  </a:lnTo>
                  <a:lnTo>
                    <a:pt x="266834" y="336280"/>
                  </a:lnTo>
                  <a:lnTo>
                    <a:pt x="263871" y="342697"/>
                  </a:lnTo>
                  <a:lnTo>
                    <a:pt x="261094" y="345053"/>
                  </a:lnTo>
                  <a:lnTo>
                    <a:pt x="254159" y="345868"/>
                  </a:lnTo>
                  <a:close/>
                </a:path>
                <a:path w="2224405" h="1250315">
                  <a:moveTo>
                    <a:pt x="922333" y="344477"/>
                  </a:moveTo>
                  <a:lnTo>
                    <a:pt x="918376" y="344470"/>
                  </a:lnTo>
                  <a:lnTo>
                    <a:pt x="913599" y="344470"/>
                  </a:lnTo>
                  <a:lnTo>
                    <a:pt x="910508" y="341119"/>
                  </a:lnTo>
                  <a:lnTo>
                    <a:pt x="911240" y="332069"/>
                  </a:lnTo>
                  <a:lnTo>
                    <a:pt x="915644" y="328427"/>
                  </a:lnTo>
                  <a:lnTo>
                    <a:pt x="922683" y="329773"/>
                  </a:lnTo>
                  <a:lnTo>
                    <a:pt x="925102" y="333513"/>
                  </a:lnTo>
                  <a:lnTo>
                    <a:pt x="924922" y="341792"/>
                  </a:lnTo>
                  <a:lnTo>
                    <a:pt x="922333" y="344477"/>
                  </a:lnTo>
                  <a:close/>
                </a:path>
                <a:path w="2224405" h="1250315">
                  <a:moveTo>
                    <a:pt x="875693" y="344724"/>
                  </a:moveTo>
                  <a:lnTo>
                    <a:pt x="868751" y="343797"/>
                  </a:lnTo>
                  <a:lnTo>
                    <a:pt x="865653" y="340715"/>
                  </a:lnTo>
                  <a:lnTo>
                    <a:pt x="865556" y="333520"/>
                  </a:lnTo>
                  <a:lnTo>
                    <a:pt x="867072" y="330521"/>
                  </a:lnTo>
                  <a:lnTo>
                    <a:pt x="871110" y="328509"/>
                  </a:lnTo>
                  <a:lnTo>
                    <a:pt x="871722" y="328419"/>
                  </a:lnTo>
                  <a:lnTo>
                    <a:pt x="876597" y="328255"/>
                  </a:lnTo>
                  <a:lnTo>
                    <a:pt x="881016" y="333835"/>
                  </a:lnTo>
                  <a:lnTo>
                    <a:pt x="879463" y="341762"/>
                  </a:lnTo>
                  <a:lnTo>
                    <a:pt x="875693" y="344724"/>
                  </a:lnTo>
                  <a:close/>
                </a:path>
                <a:path w="2224405" h="1250315">
                  <a:moveTo>
                    <a:pt x="523811" y="345562"/>
                  </a:moveTo>
                  <a:lnTo>
                    <a:pt x="516249" y="344081"/>
                  </a:lnTo>
                  <a:lnTo>
                    <a:pt x="513742" y="339593"/>
                  </a:lnTo>
                  <a:lnTo>
                    <a:pt x="515600" y="331726"/>
                  </a:lnTo>
                  <a:lnTo>
                    <a:pt x="519817" y="328703"/>
                  </a:lnTo>
                  <a:lnTo>
                    <a:pt x="524028" y="329212"/>
                  </a:lnTo>
                  <a:lnTo>
                    <a:pt x="525080" y="330349"/>
                  </a:lnTo>
                  <a:lnTo>
                    <a:pt x="527066" y="331830"/>
                  </a:lnTo>
                  <a:lnTo>
                    <a:pt x="528842" y="335240"/>
                  </a:lnTo>
                  <a:lnTo>
                    <a:pt x="528618" y="337394"/>
                  </a:lnTo>
                  <a:lnTo>
                    <a:pt x="527648" y="342914"/>
                  </a:lnTo>
                  <a:lnTo>
                    <a:pt x="523811" y="345562"/>
                  </a:lnTo>
                  <a:close/>
                </a:path>
                <a:path w="2224405" h="1250315">
                  <a:moveTo>
                    <a:pt x="986393" y="1028553"/>
                  </a:moveTo>
                  <a:lnTo>
                    <a:pt x="977839" y="1027648"/>
                  </a:lnTo>
                  <a:lnTo>
                    <a:pt x="975174" y="1020917"/>
                  </a:lnTo>
                  <a:lnTo>
                    <a:pt x="979429" y="1014178"/>
                  </a:lnTo>
                  <a:lnTo>
                    <a:pt x="983303" y="1012360"/>
                  </a:lnTo>
                  <a:lnTo>
                    <a:pt x="988744" y="1014028"/>
                  </a:lnTo>
                  <a:lnTo>
                    <a:pt x="990925" y="1015958"/>
                  </a:lnTo>
                  <a:lnTo>
                    <a:pt x="991820" y="1019795"/>
                  </a:lnTo>
                  <a:lnTo>
                    <a:pt x="991820" y="1020917"/>
                  </a:lnTo>
                  <a:lnTo>
                    <a:pt x="991074" y="1024986"/>
                  </a:lnTo>
                  <a:lnTo>
                    <a:pt x="986393" y="1028553"/>
                  </a:lnTo>
                  <a:close/>
                </a:path>
                <a:path w="2224405" h="1250315">
                  <a:moveTo>
                    <a:pt x="1794924" y="345607"/>
                  </a:moveTo>
                  <a:lnTo>
                    <a:pt x="1790774" y="341433"/>
                  </a:lnTo>
                  <a:lnTo>
                    <a:pt x="1790400" y="333543"/>
                  </a:lnTo>
                  <a:lnTo>
                    <a:pt x="1794827" y="329332"/>
                  </a:lnTo>
                  <a:lnTo>
                    <a:pt x="1802187" y="329048"/>
                  </a:lnTo>
                  <a:lnTo>
                    <a:pt x="1805262" y="332495"/>
                  </a:lnTo>
                  <a:lnTo>
                    <a:pt x="1805859" y="341463"/>
                  </a:lnTo>
                  <a:lnTo>
                    <a:pt x="1803060" y="345113"/>
                  </a:lnTo>
                  <a:lnTo>
                    <a:pt x="1794924" y="345607"/>
                  </a:lnTo>
                  <a:close/>
                </a:path>
                <a:path w="2224405" h="1250315">
                  <a:moveTo>
                    <a:pt x="1667577" y="346198"/>
                  </a:moveTo>
                  <a:lnTo>
                    <a:pt x="1661523" y="344440"/>
                  </a:lnTo>
                  <a:lnTo>
                    <a:pt x="1658403" y="340970"/>
                  </a:lnTo>
                  <a:lnTo>
                    <a:pt x="1658366" y="334761"/>
                  </a:lnTo>
                  <a:lnTo>
                    <a:pt x="1659941" y="332391"/>
                  </a:lnTo>
                  <a:lnTo>
                    <a:pt x="1663047" y="330326"/>
                  </a:lnTo>
                  <a:lnTo>
                    <a:pt x="1663659" y="330125"/>
                  </a:lnTo>
                  <a:lnTo>
                    <a:pt x="1667324" y="328322"/>
                  </a:lnTo>
                  <a:lnTo>
                    <a:pt x="1671750" y="330125"/>
                  </a:lnTo>
                  <a:lnTo>
                    <a:pt x="1673139" y="334560"/>
                  </a:lnTo>
                  <a:lnTo>
                    <a:pt x="1673265" y="335750"/>
                  </a:lnTo>
                  <a:lnTo>
                    <a:pt x="1673594" y="337447"/>
                  </a:lnTo>
                  <a:lnTo>
                    <a:pt x="1673302" y="338659"/>
                  </a:lnTo>
                  <a:lnTo>
                    <a:pt x="1673056" y="340416"/>
                  </a:lnTo>
                  <a:lnTo>
                    <a:pt x="1671488" y="344507"/>
                  </a:lnTo>
                  <a:lnTo>
                    <a:pt x="1667577" y="346198"/>
                  </a:lnTo>
                  <a:close/>
                </a:path>
                <a:path w="2224405" h="1250315">
                  <a:moveTo>
                    <a:pt x="1356228" y="345914"/>
                  </a:moveTo>
                  <a:lnTo>
                    <a:pt x="1351548" y="343303"/>
                  </a:lnTo>
                  <a:lnTo>
                    <a:pt x="1350085" y="338427"/>
                  </a:lnTo>
                  <a:lnTo>
                    <a:pt x="1350287" y="336362"/>
                  </a:lnTo>
                  <a:lnTo>
                    <a:pt x="1351659" y="332368"/>
                  </a:lnTo>
                  <a:lnTo>
                    <a:pt x="1353660" y="330902"/>
                  </a:lnTo>
                  <a:lnTo>
                    <a:pt x="1359266" y="328345"/>
                  </a:lnTo>
                  <a:lnTo>
                    <a:pt x="1363812" y="330274"/>
                  </a:lnTo>
                  <a:lnTo>
                    <a:pt x="1365029" y="334926"/>
                  </a:lnTo>
                  <a:lnTo>
                    <a:pt x="1365133" y="336153"/>
                  </a:lnTo>
                  <a:lnTo>
                    <a:pt x="1365327" y="337349"/>
                  </a:lnTo>
                  <a:lnTo>
                    <a:pt x="1365297" y="341404"/>
                  </a:lnTo>
                  <a:lnTo>
                    <a:pt x="1362737" y="344799"/>
                  </a:lnTo>
                  <a:lnTo>
                    <a:pt x="1356228" y="345914"/>
                  </a:lnTo>
                  <a:close/>
                </a:path>
                <a:path w="2224405" h="1250315">
                  <a:moveTo>
                    <a:pt x="1273901" y="345652"/>
                  </a:moveTo>
                  <a:lnTo>
                    <a:pt x="1266033" y="345622"/>
                  </a:lnTo>
                  <a:lnTo>
                    <a:pt x="1261965" y="341403"/>
                  </a:lnTo>
                  <a:lnTo>
                    <a:pt x="1262368" y="332907"/>
                  </a:lnTo>
                  <a:lnTo>
                    <a:pt x="1264838" y="331336"/>
                  </a:lnTo>
                  <a:lnTo>
                    <a:pt x="1272131" y="327581"/>
                  </a:lnTo>
                  <a:lnTo>
                    <a:pt x="1276589" y="331456"/>
                  </a:lnTo>
                  <a:lnTo>
                    <a:pt x="1277230" y="336707"/>
                  </a:lnTo>
                  <a:lnTo>
                    <a:pt x="1277275" y="338524"/>
                  </a:lnTo>
                  <a:lnTo>
                    <a:pt x="1276827" y="343206"/>
                  </a:lnTo>
                  <a:lnTo>
                    <a:pt x="1273901" y="345652"/>
                  </a:lnTo>
                  <a:close/>
                </a:path>
                <a:path w="2224405" h="1250315">
                  <a:moveTo>
                    <a:pt x="1229747" y="345487"/>
                  </a:moveTo>
                  <a:lnTo>
                    <a:pt x="1221820" y="344844"/>
                  </a:lnTo>
                  <a:lnTo>
                    <a:pt x="1217782" y="341022"/>
                  </a:lnTo>
                  <a:lnTo>
                    <a:pt x="1217879" y="333295"/>
                  </a:lnTo>
                  <a:lnTo>
                    <a:pt x="1221947" y="329504"/>
                  </a:lnTo>
                  <a:lnTo>
                    <a:pt x="1230233" y="328845"/>
                  </a:lnTo>
                  <a:lnTo>
                    <a:pt x="1233472" y="333176"/>
                  </a:lnTo>
                  <a:lnTo>
                    <a:pt x="1232920" y="342219"/>
                  </a:lnTo>
                  <a:lnTo>
                    <a:pt x="1229747" y="345487"/>
                  </a:lnTo>
                  <a:close/>
                </a:path>
                <a:path w="2224405" h="1250315">
                  <a:moveTo>
                    <a:pt x="1092481" y="345562"/>
                  </a:moveTo>
                  <a:lnTo>
                    <a:pt x="1088718" y="343887"/>
                  </a:lnTo>
                  <a:lnTo>
                    <a:pt x="1085382" y="338247"/>
                  </a:lnTo>
                  <a:lnTo>
                    <a:pt x="1085927" y="334268"/>
                  </a:lnTo>
                  <a:lnTo>
                    <a:pt x="1090488" y="330199"/>
                  </a:lnTo>
                  <a:lnTo>
                    <a:pt x="1092884" y="328091"/>
                  </a:lnTo>
                  <a:lnTo>
                    <a:pt x="1099378" y="329841"/>
                  </a:lnTo>
                  <a:lnTo>
                    <a:pt x="1101281" y="333498"/>
                  </a:lnTo>
                  <a:lnTo>
                    <a:pt x="1100953" y="341269"/>
                  </a:lnTo>
                  <a:lnTo>
                    <a:pt x="1098945" y="343917"/>
                  </a:lnTo>
                  <a:lnTo>
                    <a:pt x="1092481" y="345562"/>
                  </a:lnTo>
                  <a:close/>
                </a:path>
                <a:path w="2224405" h="1250315">
                  <a:moveTo>
                    <a:pt x="1948747" y="367237"/>
                  </a:moveTo>
                  <a:lnTo>
                    <a:pt x="1944844" y="363259"/>
                  </a:lnTo>
                  <a:lnTo>
                    <a:pt x="1944769" y="355614"/>
                  </a:lnTo>
                  <a:lnTo>
                    <a:pt x="1948217" y="352144"/>
                  </a:lnTo>
                  <a:lnTo>
                    <a:pt x="1956354" y="351636"/>
                  </a:lnTo>
                  <a:lnTo>
                    <a:pt x="1960780" y="354971"/>
                  </a:lnTo>
                  <a:lnTo>
                    <a:pt x="1960847" y="362810"/>
                  </a:lnTo>
                  <a:lnTo>
                    <a:pt x="1956899" y="366916"/>
                  </a:lnTo>
                  <a:lnTo>
                    <a:pt x="1948747" y="367237"/>
                  </a:lnTo>
                  <a:close/>
                </a:path>
                <a:path w="2224405" h="1250315">
                  <a:moveTo>
                    <a:pt x="1250044" y="366856"/>
                  </a:moveTo>
                  <a:lnTo>
                    <a:pt x="1247782" y="366624"/>
                  </a:lnTo>
                  <a:lnTo>
                    <a:pt x="1242788" y="363767"/>
                  </a:lnTo>
                  <a:lnTo>
                    <a:pt x="1241378" y="361329"/>
                  </a:lnTo>
                  <a:lnTo>
                    <a:pt x="1241124" y="355847"/>
                  </a:lnTo>
                  <a:lnTo>
                    <a:pt x="1242930" y="353415"/>
                  </a:lnTo>
                  <a:lnTo>
                    <a:pt x="1246297" y="352667"/>
                  </a:lnTo>
                  <a:lnTo>
                    <a:pt x="1247477" y="352570"/>
                  </a:lnTo>
                  <a:lnTo>
                    <a:pt x="1248633" y="352398"/>
                  </a:lnTo>
                  <a:lnTo>
                    <a:pt x="1249812" y="352525"/>
                  </a:lnTo>
                  <a:lnTo>
                    <a:pt x="1253067" y="352989"/>
                  </a:lnTo>
                  <a:lnTo>
                    <a:pt x="1256326" y="355847"/>
                  </a:lnTo>
                  <a:lnTo>
                    <a:pt x="1256373" y="361359"/>
                  </a:lnTo>
                  <a:lnTo>
                    <a:pt x="1255112" y="363992"/>
                  </a:lnTo>
                  <a:lnTo>
                    <a:pt x="1250044" y="366856"/>
                  </a:lnTo>
                  <a:close/>
                </a:path>
                <a:path w="2224405" h="1250315">
                  <a:moveTo>
                    <a:pt x="459570" y="367462"/>
                  </a:moveTo>
                  <a:lnTo>
                    <a:pt x="451696" y="367245"/>
                  </a:lnTo>
                  <a:lnTo>
                    <a:pt x="447441" y="363079"/>
                  </a:lnTo>
                  <a:lnTo>
                    <a:pt x="447880" y="354927"/>
                  </a:lnTo>
                  <a:lnTo>
                    <a:pt x="451464" y="352182"/>
                  </a:lnTo>
                  <a:lnTo>
                    <a:pt x="460504" y="352728"/>
                  </a:lnTo>
                  <a:lnTo>
                    <a:pt x="464019" y="355793"/>
                  </a:lnTo>
                  <a:lnTo>
                    <a:pt x="463698" y="363094"/>
                  </a:lnTo>
                  <a:lnTo>
                    <a:pt x="459570" y="367462"/>
                  </a:lnTo>
                  <a:close/>
                </a:path>
                <a:path w="2224405" h="1250315">
                  <a:moveTo>
                    <a:pt x="279539" y="368060"/>
                  </a:moveTo>
                  <a:lnTo>
                    <a:pt x="274157" y="366175"/>
                  </a:lnTo>
                  <a:lnTo>
                    <a:pt x="271185" y="362480"/>
                  </a:lnTo>
                  <a:lnTo>
                    <a:pt x="271536" y="357642"/>
                  </a:lnTo>
                  <a:lnTo>
                    <a:pt x="272291" y="355696"/>
                  </a:lnTo>
                  <a:lnTo>
                    <a:pt x="276896" y="351336"/>
                  </a:lnTo>
                  <a:lnTo>
                    <a:pt x="283032" y="351620"/>
                  </a:lnTo>
                  <a:lnTo>
                    <a:pt x="287101" y="356333"/>
                  </a:lnTo>
                  <a:lnTo>
                    <a:pt x="287422" y="358157"/>
                  </a:lnTo>
                  <a:lnTo>
                    <a:pt x="288027" y="359593"/>
                  </a:lnTo>
                  <a:lnTo>
                    <a:pt x="286959" y="361523"/>
                  </a:lnTo>
                  <a:lnTo>
                    <a:pt x="286279" y="363191"/>
                  </a:lnTo>
                  <a:lnTo>
                    <a:pt x="283465" y="366849"/>
                  </a:lnTo>
                  <a:lnTo>
                    <a:pt x="279539" y="368060"/>
                  </a:lnTo>
                  <a:close/>
                </a:path>
                <a:path w="2224405" h="1250315">
                  <a:moveTo>
                    <a:pt x="1647169" y="1074163"/>
                  </a:moveTo>
                  <a:lnTo>
                    <a:pt x="1642250" y="1074163"/>
                  </a:lnTo>
                  <a:lnTo>
                    <a:pt x="1636472" y="1067491"/>
                  </a:lnTo>
                  <a:lnTo>
                    <a:pt x="1635995" y="1064111"/>
                  </a:lnTo>
                  <a:lnTo>
                    <a:pt x="1638905" y="1059264"/>
                  </a:lnTo>
                  <a:lnTo>
                    <a:pt x="1642071" y="1057506"/>
                  </a:lnTo>
                  <a:lnTo>
                    <a:pt x="1645915" y="1057731"/>
                  </a:lnTo>
                  <a:lnTo>
                    <a:pt x="1647027" y="1058321"/>
                  </a:lnTo>
                  <a:lnTo>
                    <a:pt x="1649222" y="1059264"/>
                  </a:lnTo>
                  <a:lnTo>
                    <a:pt x="1652962" y="1061836"/>
                  </a:lnTo>
                  <a:lnTo>
                    <a:pt x="1653492" y="1064814"/>
                  </a:lnTo>
                  <a:lnTo>
                    <a:pt x="1651917" y="1067902"/>
                  </a:lnTo>
                  <a:lnTo>
                    <a:pt x="1651312" y="1068942"/>
                  </a:lnTo>
                  <a:lnTo>
                    <a:pt x="1647169" y="1074163"/>
                  </a:lnTo>
                  <a:close/>
                </a:path>
                <a:path w="2224405" h="1250315">
                  <a:moveTo>
                    <a:pt x="2171656" y="368217"/>
                  </a:moveTo>
                  <a:lnTo>
                    <a:pt x="2169035" y="367178"/>
                  </a:lnTo>
                  <a:lnTo>
                    <a:pt x="2164953" y="361239"/>
                  </a:lnTo>
                  <a:lnTo>
                    <a:pt x="2165348" y="357559"/>
                  </a:lnTo>
                  <a:lnTo>
                    <a:pt x="2172051" y="350311"/>
                  </a:lnTo>
                  <a:lnTo>
                    <a:pt x="2177456" y="351007"/>
                  </a:lnTo>
                  <a:lnTo>
                    <a:pt x="2180681" y="357126"/>
                  </a:lnTo>
                  <a:lnTo>
                    <a:pt x="2180830" y="358382"/>
                  </a:lnTo>
                  <a:lnTo>
                    <a:pt x="2181166" y="359534"/>
                  </a:lnTo>
                  <a:lnTo>
                    <a:pt x="2180830" y="363124"/>
                  </a:lnTo>
                  <a:lnTo>
                    <a:pt x="2177717" y="367178"/>
                  </a:lnTo>
                  <a:lnTo>
                    <a:pt x="2171656" y="368217"/>
                  </a:lnTo>
                  <a:close/>
                </a:path>
                <a:path w="2224405" h="1250315">
                  <a:moveTo>
                    <a:pt x="2037957" y="367237"/>
                  </a:moveTo>
                  <a:lnTo>
                    <a:pt x="2036038" y="365667"/>
                  </a:lnTo>
                  <a:lnTo>
                    <a:pt x="2033134" y="361875"/>
                  </a:lnTo>
                  <a:lnTo>
                    <a:pt x="2032067" y="359653"/>
                  </a:lnTo>
                  <a:lnTo>
                    <a:pt x="2033605" y="356048"/>
                  </a:lnTo>
                  <a:lnTo>
                    <a:pt x="2034127" y="354957"/>
                  </a:lnTo>
                  <a:lnTo>
                    <a:pt x="2037053" y="351142"/>
                  </a:lnTo>
                  <a:lnTo>
                    <a:pt x="2040062" y="350079"/>
                  </a:lnTo>
                  <a:lnTo>
                    <a:pt x="2045772" y="352667"/>
                  </a:lnTo>
                  <a:lnTo>
                    <a:pt x="2047430" y="354866"/>
                  </a:lnTo>
                  <a:lnTo>
                    <a:pt x="2047773" y="362271"/>
                  </a:lnTo>
                  <a:lnTo>
                    <a:pt x="2044772" y="366221"/>
                  </a:lnTo>
                  <a:lnTo>
                    <a:pt x="2037957" y="367237"/>
                  </a:lnTo>
                  <a:close/>
                </a:path>
                <a:path w="2224405" h="1250315">
                  <a:moveTo>
                    <a:pt x="1178683" y="478112"/>
                  </a:moveTo>
                  <a:lnTo>
                    <a:pt x="1173673" y="473041"/>
                  </a:lnTo>
                  <a:lnTo>
                    <a:pt x="1174935" y="464694"/>
                  </a:lnTo>
                  <a:lnTo>
                    <a:pt x="1179683" y="461014"/>
                  </a:lnTo>
                  <a:lnTo>
                    <a:pt x="1186341" y="461747"/>
                  </a:lnTo>
                  <a:lnTo>
                    <a:pt x="1189237" y="465920"/>
                  </a:lnTo>
                  <a:lnTo>
                    <a:pt x="1189185" y="473640"/>
                  </a:lnTo>
                  <a:lnTo>
                    <a:pt x="1186505" y="477260"/>
                  </a:lnTo>
                  <a:lnTo>
                    <a:pt x="1178683" y="478112"/>
                  </a:lnTo>
                  <a:close/>
                </a:path>
                <a:path w="2224405" h="1250315">
                  <a:moveTo>
                    <a:pt x="914487" y="476900"/>
                  </a:moveTo>
                  <a:lnTo>
                    <a:pt x="912763" y="475165"/>
                  </a:lnTo>
                  <a:lnTo>
                    <a:pt x="909785" y="471321"/>
                  </a:lnTo>
                  <a:lnTo>
                    <a:pt x="909500" y="468853"/>
                  </a:lnTo>
                  <a:lnTo>
                    <a:pt x="913935" y="460222"/>
                  </a:lnTo>
                  <a:lnTo>
                    <a:pt x="921086" y="459773"/>
                  </a:lnTo>
                  <a:lnTo>
                    <a:pt x="925729" y="467185"/>
                  </a:lnTo>
                  <a:lnTo>
                    <a:pt x="926288" y="468830"/>
                  </a:lnTo>
                  <a:lnTo>
                    <a:pt x="923675" y="474275"/>
                  </a:lnTo>
                  <a:lnTo>
                    <a:pt x="921093" y="476348"/>
                  </a:lnTo>
                  <a:lnTo>
                    <a:pt x="917196" y="476751"/>
                  </a:lnTo>
                  <a:lnTo>
                    <a:pt x="914487" y="476900"/>
                  </a:lnTo>
                  <a:close/>
                </a:path>
                <a:path w="2224405" h="1250315">
                  <a:moveTo>
                    <a:pt x="876656" y="477215"/>
                  </a:moveTo>
                  <a:lnTo>
                    <a:pt x="870558" y="475764"/>
                  </a:lnTo>
                  <a:lnTo>
                    <a:pt x="868438" y="473865"/>
                  </a:lnTo>
                  <a:lnTo>
                    <a:pt x="866459" y="468524"/>
                  </a:lnTo>
                  <a:lnTo>
                    <a:pt x="866989" y="466183"/>
                  </a:lnTo>
                  <a:lnTo>
                    <a:pt x="870378" y="461987"/>
                  </a:lnTo>
                  <a:lnTo>
                    <a:pt x="874238" y="461006"/>
                  </a:lnTo>
                  <a:lnTo>
                    <a:pt x="878806" y="463026"/>
                  </a:lnTo>
                  <a:lnTo>
                    <a:pt x="880336" y="464709"/>
                  </a:lnTo>
                  <a:lnTo>
                    <a:pt x="880889" y="467821"/>
                  </a:lnTo>
                  <a:lnTo>
                    <a:pt x="881000" y="469010"/>
                  </a:lnTo>
                  <a:lnTo>
                    <a:pt x="880859" y="470169"/>
                  </a:lnTo>
                  <a:lnTo>
                    <a:pt x="880821" y="471366"/>
                  </a:lnTo>
                  <a:lnTo>
                    <a:pt x="879918" y="475390"/>
                  </a:lnTo>
                  <a:lnTo>
                    <a:pt x="876656" y="477215"/>
                  </a:lnTo>
                  <a:close/>
                </a:path>
                <a:path w="2224405" h="1250315">
                  <a:moveTo>
                    <a:pt x="1626642" y="1138747"/>
                  </a:moveTo>
                  <a:lnTo>
                    <a:pt x="1618393" y="1138456"/>
                  </a:lnTo>
                  <a:lnTo>
                    <a:pt x="1615115" y="1135471"/>
                  </a:lnTo>
                  <a:lnTo>
                    <a:pt x="1614691" y="1127513"/>
                  </a:lnTo>
                  <a:lnTo>
                    <a:pt x="1618005" y="1124574"/>
                  </a:lnTo>
                  <a:lnTo>
                    <a:pt x="1627126" y="1124544"/>
                  </a:lnTo>
                  <a:lnTo>
                    <a:pt x="1630586" y="1127513"/>
                  </a:lnTo>
                  <a:lnTo>
                    <a:pt x="1630567" y="1135157"/>
                  </a:lnTo>
                  <a:lnTo>
                    <a:pt x="1626642" y="1138747"/>
                  </a:lnTo>
                  <a:close/>
                </a:path>
                <a:path w="2224405" h="1250315">
                  <a:moveTo>
                    <a:pt x="606392" y="478143"/>
                  </a:moveTo>
                  <a:lnTo>
                    <a:pt x="601339" y="473116"/>
                  </a:lnTo>
                  <a:lnTo>
                    <a:pt x="602510" y="464770"/>
                  </a:lnTo>
                  <a:lnTo>
                    <a:pt x="607220" y="461059"/>
                  </a:lnTo>
                  <a:lnTo>
                    <a:pt x="613916" y="461687"/>
                  </a:lnTo>
                  <a:lnTo>
                    <a:pt x="616858" y="465876"/>
                  </a:lnTo>
                  <a:lnTo>
                    <a:pt x="616850" y="473595"/>
                  </a:lnTo>
                  <a:lnTo>
                    <a:pt x="614208" y="477200"/>
                  </a:lnTo>
                  <a:lnTo>
                    <a:pt x="606392" y="478143"/>
                  </a:lnTo>
                  <a:close/>
                </a:path>
                <a:path w="2224405" h="1250315">
                  <a:moveTo>
                    <a:pt x="1933773" y="1139862"/>
                  </a:moveTo>
                  <a:lnTo>
                    <a:pt x="1924801" y="1139107"/>
                  </a:lnTo>
                  <a:lnTo>
                    <a:pt x="1921875" y="1135651"/>
                  </a:lnTo>
                  <a:lnTo>
                    <a:pt x="1922547" y="1127468"/>
                  </a:lnTo>
                  <a:lnTo>
                    <a:pt x="1925457" y="1124874"/>
                  </a:lnTo>
                  <a:lnTo>
                    <a:pt x="1934102" y="1124372"/>
                  </a:lnTo>
                  <a:lnTo>
                    <a:pt x="1937535" y="1127558"/>
                  </a:lnTo>
                  <a:lnTo>
                    <a:pt x="1937379" y="1136549"/>
                  </a:lnTo>
                  <a:lnTo>
                    <a:pt x="1933773" y="1139862"/>
                  </a:lnTo>
                  <a:close/>
                </a:path>
                <a:path w="2224405" h="1250315">
                  <a:moveTo>
                    <a:pt x="2013585" y="1139660"/>
                  </a:moveTo>
                  <a:lnTo>
                    <a:pt x="2010024" y="1135981"/>
                  </a:lnTo>
                  <a:lnTo>
                    <a:pt x="2010689" y="1126960"/>
                  </a:lnTo>
                  <a:lnTo>
                    <a:pt x="2014137" y="1123938"/>
                  </a:lnTo>
                  <a:lnTo>
                    <a:pt x="2022878" y="1124013"/>
                  </a:lnTo>
                  <a:lnTo>
                    <a:pt x="2025744" y="1126990"/>
                  </a:lnTo>
                  <a:lnTo>
                    <a:pt x="2025155" y="1136047"/>
                  </a:lnTo>
                  <a:lnTo>
                    <a:pt x="2022386" y="1139278"/>
                  </a:lnTo>
                  <a:lnTo>
                    <a:pt x="2013585" y="1139660"/>
                  </a:lnTo>
                  <a:close/>
                </a:path>
                <a:path w="2224405" h="1250315">
                  <a:moveTo>
                    <a:pt x="261407" y="477768"/>
                  </a:moveTo>
                  <a:lnTo>
                    <a:pt x="253741" y="477454"/>
                  </a:lnTo>
                  <a:lnTo>
                    <a:pt x="249844" y="473565"/>
                  </a:lnTo>
                  <a:lnTo>
                    <a:pt x="249457" y="468120"/>
                  </a:lnTo>
                  <a:lnTo>
                    <a:pt x="249762" y="466751"/>
                  </a:lnTo>
                  <a:lnTo>
                    <a:pt x="253218" y="461598"/>
                  </a:lnTo>
                  <a:lnTo>
                    <a:pt x="261564" y="461673"/>
                  </a:lnTo>
                  <a:lnTo>
                    <a:pt x="265222" y="466863"/>
                  </a:lnTo>
                  <a:lnTo>
                    <a:pt x="265356" y="468135"/>
                  </a:lnTo>
                  <a:lnTo>
                    <a:pt x="265730" y="469241"/>
                  </a:lnTo>
                  <a:lnTo>
                    <a:pt x="265498" y="473520"/>
                  </a:lnTo>
                  <a:lnTo>
                    <a:pt x="261407" y="477768"/>
                  </a:lnTo>
                  <a:close/>
                </a:path>
                <a:path w="2224405" h="1250315">
                  <a:moveTo>
                    <a:pt x="100418" y="588187"/>
                  </a:moveTo>
                  <a:lnTo>
                    <a:pt x="96417" y="584933"/>
                  </a:lnTo>
                  <a:lnTo>
                    <a:pt x="95163" y="577028"/>
                  </a:lnTo>
                  <a:lnTo>
                    <a:pt x="98051" y="573325"/>
                  </a:lnTo>
                  <a:lnTo>
                    <a:pt x="105956" y="571770"/>
                  </a:lnTo>
                  <a:lnTo>
                    <a:pt x="111122" y="574821"/>
                  </a:lnTo>
                  <a:lnTo>
                    <a:pt x="112317" y="582196"/>
                  </a:lnTo>
                  <a:lnTo>
                    <a:pt x="108628" y="586773"/>
                  </a:lnTo>
                  <a:lnTo>
                    <a:pt x="100418" y="588187"/>
                  </a:lnTo>
                  <a:close/>
                </a:path>
                <a:path w="2224405" h="1250315">
                  <a:moveTo>
                    <a:pt x="364621" y="587761"/>
                  </a:moveTo>
                  <a:lnTo>
                    <a:pt x="361097" y="584799"/>
                  </a:lnTo>
                  <a:lnTo>
                    <a:pt x="358619" y="577529"/>
                  </a:lnTo>
                  <a:lnTo>
                    <a:pt x="362023" y="573355"/>
                  </a:lnTo>
                  <a:lnTo>
                    <a:pt x="366785" y="573049"/>
                  </a:lnTo>
                  <a:lnTo>
                    <a:pt x="367972" y="573116"/>
                  </a:lnTo>
                  <a:lnTo>
                    <a:pt x="369525" y="573116"/>
                  </a:lnTo>
                  <a:lnTo>
                    <a:pt x="374757" y="574148"/>
                  </a:lnTo>
                  <a:lnTo>
                    <a:pt x="376900" y="578853"/>
                  </a:lnTo>
                  <a:lnTo>
                    <a:pt x="373414" y="585779"/>
                  </a:lnTo>
                  <a:lnTo>
                    <a:pt x="371167" y="587597"/>
                  </a:lnTo>
                  <a:lnTo>
                    <a:pt x="364621" y="587761"/>
                  </a:lnTo>
                  <a:close/>
                </a:path>
                <a:path w="2224405" h="1250315">
                  <a:moveTo>
                    <a:pt x="369525" y="573116"/>
                  </a:moveTo>
                  <a:lnTo>
                    <a:pt x="367972" y="573116"/>
                  </a:lnTo>
                  <a:lnTo>
                    <a:pt x="369189" y="573049"/>
                  </a:lnTo>
                  <a:lnTo>
                    <a:pt x="369525" y="573116"/>
                  </a:lnTo>
                  <a:close/>
                </a:path>
                <a:path w="2224405" h="1250315">
                  <a:moveTo>
                    <a:pt x="1643967" y="1160303"/>
                  </a:moveTo>
                  <a:lnTo>
                    <a:pt x="1641930" y="1159697"/>
                  </a:lnTo>
                  <a:lnTo>
                    <a:pt x="1635808" y="1155808"/>
                  </a:lnTo>
                  <a:lnTo>
                    <a:pt x="1636062" y="1147857"/>
                  </a:lnTo>
                  <a:lnTo>
                    <a:pt x="1641310" y="1144761"/>
                  </a:lnTo>
                  <a:lnTo>
                    <a:pt x="1641922" y="1144619"/>
                  </a:lnTo>
                  <a:lnTo>
                    <a:pt x="1642489" y="1144409"/>
                  </a:lnTo>
                  <a:lnTo>
                    <a:pt x="1645721" y="1144162"/>
                  </a:lnTo>
                  <a:lnTo>
                    <a:pt x="1650125" y="1147005"/>
                  </a:lnTo>
                  <a:lnTo>
                    <a:pt x="1652186" y="1153595"/>
                  </a:lnTo>
                  <a:lnTo>
                    <a:pt x="1649199" y="1159532"/>
                  </a:lnTo>
                  <a:lnTo>
                    <a:pt x="1643967" y="1160303"/>
                  </a:lnTo>
                  <a:close/>
                </a:path>
                <a:path w="2224405" h="1250315">
                  <a:moveTo>
                    <a:pt x="1026135" y="456257"/>
                  </a:moveTo>
                  <a:lnTo>
                    <a:pt x="1021209" y="453220"/>
                  </a:lnTo>
                  <a:lnTo>
                    <a:pt x="1019313" y="447185"/>
                  </a:lnTo>
                  <a:lnTo>
                    <a:pt x="1020410" y="443774"/>
                  </a:lnTo>
                  <a:lnTo>
                    <a:pt x="1025426" y="439997"/>
                  </a:lnTo>
                  <a:lnTo>
                    <a:pt x="1030682" y="439833"/>
                  </a:lnTo>
                  <a:lnTo>
                    <a:pt x="1035078" y="443632"/>
                  </a:lnTo>
                  <a:lnTo>
                    <a:pt x="1035630" y="445517"/>
                  </a:lnTo>
                  <a:lnTo>
                    <a:pt x="1036250" y="446580"/>
                  </a:lnTo>
                  <a:lnTo>
                    <a:pt x="1036011" y="450768"/>
                  </a:lnTo>
                  <a:lnTo>
                    <a:pt x="1033182" y="454343"/>
                  </a:lnTo>
                  <a:lnTo>
                    <a:pt x="1026135" y="456257"/>
                  </a:lnTo>
                  <a:close/>
                </a:path>
                <a:path w="2224405" h="1250315">
                  <a:moveTo>
                    <a:pt x="720078" y="455330"/>
                  </a:moveTo>
                  <a:lnTo>
                    <a:pt x="717249" y="454986"/>
                  </a:lnTo>
                  <a:lnTo>
                    <a:pt x="712643" y="451112"/>
                  </a:lnTo>
                  <a:lnTo>
                    <a:pt x="711867" y="448883"/>
                  </a:lnTo>
                  <a:lnTo>
                    <a:pt x="712121" y="443774"/>
                  </a:lnTo>
                  <a:lnTo>
                    <a:pt x="715226" y="440992"/>
                  </a:lnTo>
                  <a:lnTo>
                    <a:pt x="719981" y="440685"/>
                  </a:lnTo>
                  <a:lnTo>
                    <a:pt x="721803" y="440925"/>
                  </a:lnTo>
                  <a:lnTo>
                    <a:pt x="725587" y="441628"/>
                  </a:lnTo>
                  <a:lnTo>
                    <a:pt x="727655" y="444604"/>
                  </a:lnTo>
                  <a:lnTo>
                    <a:pt x="727520" y="446864"/>
                  </a:lnTo>
                  <a:lnTo>
                    <a:pt x="726901" y="449615"/>
                  </a:lnTo>
                  <a:lnTo>
                    <a:pt x="726192" y="452638"/>
                  </a:lnTo>
                  <a:lnTo>
                    <a:pt x="720078" y="455330"/>
                  </a:lnTo>
                  <a:close/>
                </a:path>
                <a:path w="2224405" h="1250315">
                  <a:moveTo>
                    <a:pt x="542935" y="456595"/>
                  </a:moveTo>
                  <a:lnTo>
                    <a:pt x="538352" y="453790"/>
                  </a:lnTo>
                  <a:lnTo>
                    <a:pt x="536105" y="451800"/>
                  </a:lnTo>
                  <a:lnTo>
                    <a:pt x="534792" y="444275"/>
                  </a:lnTo>
                  <a:lnTo>
                    <a:pt x="538151" y="440820"/>
                  </a:lnTo>
                  <a:lnTo>
                    <a:pt x="543286" y="440647"/>
                  </a:lnTo>
                  <a:lnTo>
                    <a:pt x="544488" y="440775"/>
                  </a:lnTo>
                  <a:lnTo>
                    <a:pt x="545916" y="440775"/>
                  </a:lnTo>
                  <a:lnTo>
                    <a:pt x="547937" y="441463"/>
                  </a:lnTo>
                  <a:lnTo>
                    <a:pt x="548989" y="442136"/>
                  </a:lnTo>
                  <a:lnTo>
                    <a:pt x="552102" y="445068"/>
                  </a:lnTo>
                  <a:lnTo>
                    <a:pt x="551706" y="449062"/>
                  </a:lnTo>
                  <a:lnTo>
                    <a:pt x="547354" y="454971"/>
                  </a:lnTo>
                  <a:lnTo>
                    <a:pt x="542935" y="456595"/>
                  </a:lnTo>
                  <a:close/>
                </a:path>
                <a:path w="2224405" h="1250315">
                  <a:moveTo>
                    <a:pt x="545916" y="440775"/>
                  </a:moveTo>
                  <a:lnTo>
                    <a:pt x="544488" y="440775"/>
                  </a:lnTo>
                  <a:lnTo>
                    <a:pt x="545742" y="440715"/>
                  </a:lnTo>
                  <a:lnTo>
                    <a:pt x="545916" y="440775"/>
                  </a:lnTo>
                  <a:close/>
                </a:path>
                <a:path w="2224405" h="1250315">
                  <a:moveTo>
                    <a:pt x="274880" y="456392"/>
                  </a:moveTo>
                  <a:lnTo>
                    <a:pt x="271492" y="453445"/>
                  </a:lnTo>
                  <a:lnTo>
                    <a:pt x="270902" y="444096"/>
                  </a:lnTo>
                  <a:lnTo>
                    <a:pt x="274090" y="440910"/>
                  </a:lnTo>
                  <a:lnTo>
                    <a:pt x="283331" y="440715"/>
                  </a:lnTo>
                  <a:lnTo>
                    <a:pt x="286167" y="443109"/>
                  </a:lnTo>
                  <a:lnTo>
                    <a:pt x="286824" y="451957"/>
                  </a:lnTo>
                  <a:lnTo>
                    <a:pt x="283995" y="455667"/>
                  </a:lnTo>
                  <a:lnTo>
                    <a:pt x="274880" y="456392"/>
                  </a:lnTo>
                  <a:close/>
                </a:path>
                <a:path w="2224405" h="1250315">
                  <a:moveTo>
                    <a:pt x="1953629" y="499444"/>
                  </a:moveTo>
                  <a:lnTo>
                    <a:pt x="1950703" y="499295"/>
                  </a:lnTo>
                  <a:lnTo>
                    <a:pt x="1945560" y="495405"/>
                  </a:lnTo>
                  <a:lnTo>
                    <a:pt x="1944455" y="491867"/>
                  </a:lnTo>
                  <a:lnTo>
                    <a:pt x="1945590" y="488599"/>
                  </a:lnTo>
                  <a:lnTo>
                    <a:pt x="1945829" y="488015"/>
                  </a:lnTo>
                  <a:lnTo>
                    <a:pt x="1949560" y="483258"/>
                  </a:lnTo>
                  <a:lnTo>
                    <a:pt x="1957660" y="484007"/>
                  </a:lnTo>
                  <a:lnTo>
                    <a:pt x="1960421" y="489361"/>
                  </a:lnTo>
                  <a:lnTo>
                    <a:pt x="1960639" y="489915"/>
                  </a:lnTo>
                  <a:lnTo>
                    <a:pt x="1960885" y="490468"/>
                  </a:lnTo>
                  <a:lnTo>
                    <a:pt x="1961176" y="492967"/>
                  </a:lnTo>
                  <a:lnTo>
                    <a:pt x="1959049" y="496811"/>
                  </a:lnTo>
                  <a:lnTo>
                    <a:pt x="1953629" y="499444"/>
                  </a:lnTo>
                  <a:close/>
                </a:path>
                <a:path w="2224405" h="1250315">
                  <a:moveTo>
                    <a:pt x="1380735" y="500932"/>
                  </a:moveTo>
                  <a:lnTo>
                    <a:pt x="1376822" y="499885"/>
                  </a:lnTo>
                  <a:lnTo>
                    <a:pt x="1373322" y="495779"/>
                  </a:lnTo>
                  <a:lnTo>
                    <a:pt x="1372688" y="494694"/>
                  </a:lnTo>
                  <a:lnTo>
                    <a:pt x="1371008" y="488972"/>
                  </a:lnTo>
                  <a:lnTo>
                    <a:pt x="1376957" y="482547"/>
                  </a:lnTo>
                  <a:lnTo>
                    <a:pt x="1382332" y="483184"/>
                  </a:lnTo>
                  <a:lnTo>
                    <a:pt x="1383451" y="484110"/>
                  </a:lnTo>
                  <a:lnTo>
                    <a:pt x="1385198" y="484993"/>
                  </a:lnTo>
                  <a:lnTo>
                    <a:pt x="1386952" y="487866"/>
                  </a:lnTo>
                  <a:lnTo>
                    <a:pt x="1387184" y="489833"/>
                  </a:lnTo>
                  <a:lnTo>
                    <a:pt x="1387483" y="494747"/>
                  </a:lnTo>
                  <a:lnTo>
                    <a:pt x="1386438" y="497499"/>
                  </a:lnTo>
                  <a:lnTo>
                    <a:pt x="1380735" y="500932"/>
                  </a:lnTo>
                  <a:close/>
                </a:path>
                <a:path w="2224405" h="1250315">
                  <a:moveTo>
                    <a:pt x="899670" y="499354"/>
                  </a:moveTo>
                  <a:lnTo>
                    <a:pt x="890846" y="498367"/>
                  </a:lnTo>
                  <a:lnTo>
                    <a:pt x="887338" y="493999"/>
                  </a:lnTo>
                  <a:lnTo>
                    <a:pt x="889025" y="486108"/>
                  </a:lnTo>
                  <a:lnTo>
                    <a:pt x="893489" y="483513"/>
                  </a:lnTo>
                  <a:lnTo>
                    <a:pt x="901648" y="485353"/>
                  </a:lnTo>
                  <a:lnTo>
                    <a:pt x="904641" y="488988"/>
                  </a:lnTo>
                  <a:lnTo>
                    <a:pt x="903111" y="496706"/>
                  </a:lnTo>
                  <a:lnTo>
                    <a:pt x="899670" y="499354"/>
                  </a:lnTo>
                  <a:close/>
                </a:path>
                <a:path w="2224405" h="1250315">
                  <a:moveTo>
                    <a:pt x="1908968" y="499900"/>
                  </a:moveTo>
                  <a:lnTo>
                    <a:pt x="1903071" y="498337"/>
                  </a:lnTo>
                  <a:lnTo>
                    <a:pt x="1900944" y="494522"/>
                  </a:lnTo>
                  <a:lnTo>
                    <a:pt x="1901929" y="488734"/>
                  </a:lnTo>
                  <a:lnTo>
                    <a:pt x="1902504" y="487522"/>
                  </a:lnTo>
                  <a:lnTo>
                    <a:pt x="1906654" y="483363"/>
                  </a:lnTo>
                  <a:lnTo>
                    <a:pt x="1913044" y="484104"/>
                  </a:lnTo>
                  <a:lnTo>
                    <a:pt x="1916350" y="489100"/>
                  </a:lnTo>
                  <a:lnTo>
                    <a:pt x="1916485" y="490333"/>
                  </a:lnTo>
                  <a:lnTo>
                    <a:pt x="1916866" y="491515"/>
                  </a:lnTo>
                  <a:lnTo>
                    <a:pt x="1916214" y="494522"/>
                  </a:lnTo>
                  <a:lnTo>
                    <a:pt x="1915313" y="497364"/>
                  </a:lnTo>
                  <a:lnTo>
                    <a:pt x="1911022" y="499563"/>
                  </a:lnTo>
                  <a:lnTo>
                    <a:pt x="1908968" y="499900"/>
                  </a:lnTo>
                  <a:close/>
                </a:path>
                <a:path w="2224405" h="1250315">
                  <a:moveTo>
                    <a:pt x="65181" y="584789"/>
                  </a:moveTo>
                  <a:lnTo>
                    <a:pt x="66271" y="581470"/>
                  </a:lnTo>
                  <a:lnTo>
                    <a:pt x="66108" y="582723"/>
                  </a:lnTo>
                  <a:lnTo>
                    <a:pt x="65739" y="583821"/>
                  </a:lnTo>
                  <a:lnTo>
                    <a:pt x="65181" y="584789"/>
                  </a:lnTo>
                  <a:close/>
                </a:path>
                <a:path w="2224405" h="1250315">
                  <a:moveTo>
                    <a:pt x="1844363" y="1006578"/>
                  </a:moveTo>
                  <a:lnTo>
                    <a:pt x="1835001" y="997985"/>
                  </a:lnTo>
                  <a:lnTo>
                    <a:pt x="1837159" y="993190"/>
                  </a:lnTo>
                  <a:lnTo>
                    <a:pt x="1839353" y="992181"/>
                  </a:lnTo>
                  <a:lnTo>
                    <a:pt x="1842571" y="992166"/>
                  </a:lnTo>
                  <a:lnTo>
                    <a:pt x="1846437" y="992196"/>
                  </a:lnTo>
                  <a:lnTo>
                    <a:pt x="1848453" y="993355"/>
                  </a:lnTo>
                  <a:lnTo>
                    <a:pt x="1851259" y="998718"/>
                  </a:lnTo>
                  <a:lnTo>
                    <a:pt x="1849811" y="1003354"/>
                  </a:lnTo>
                  <a:lnTo>
                    <a:pt x="1844363" y="1006578"/>
                  </a:lnTo>
                  <a:close/>
                </a:path>
                <a:path w="2224405" h="1250315">
                  <a:moveTo>
                    <a:pt x="982153" y="588703"/>
                  </a:moveTo>
                  <a:lnTo>
                    <a:pt x="975697" y="584799"/>
                  </a:lnTo>
                  <a:lnTo>
                    <a:pt x="974107" y="578188"/>
                  </a:lnTo>
                  <a:lnTo>
                    <a:pt x="977951" y="573206"/>
                  </a:lnTo>
                  <a:lnTo>
                    <a:pt x="979847" y="571995"/>
                  </a:lnTo>
                  <a:lnTo>
                    <a:pt x="986162" y="571216"/>
                  </a:lnTo>
                  <a:lnTo>
                    <a:pt x="990768" y="575704"/>
                  </a:lnTo>
                  <a:lnTo>
                    <a:pt x="990871" y="578188"/>
                  </a:lnTo>
                  <a:lnTo>
                    <a:pt x="990954" y="583094"/>
                  </a:lnTo>
                  <a:lnTo>
                    <a:pt x="990186" y="585277"/>
                  </a:lnTo>
                  <a:lnTo>
                    <a:pt x="986020" y="588568"/>
                  </a:lnTo>
                  <a:lnTo>
                    <a:pt x="982153" y="588703"/>
                  </a:lnTo>
                  <a:close/>
                </a:path>
                <a:path w="2224405" h="1250315">
                  <a:moveTo>
                    <a:pt x="1508484" y="587798"/>
                  </a:moveTo>
                  <a:lnTo>
                    <a:pt x="1504602" y="584133"/>
                  </a:lnTo>
                  <a:lnTo>
                    <a:pt x="1504856" y="575697"/>
                  </a:lnTo>
                  <a:lnTo>
                    <a:pt x="1508805" y="571815"/>
                  </a:lnTo>
                  <a:lnTo>
                    <a:pt x="1516755" y="571852"/>
                  </a:lnTo>
                  <a:lnTo>
                    <a:pt x="1520113" y="576100"/>
                  </a:lnTo>
                  <a:lnTo>
                    <a:pt x="1519733" y="584171"/>
                  </a:lnTo>
                  <a:lnTo>
                    <a:pt x="1516486" y="587342"/>
                  </a:lnTo>
                  <a:lnTo>
                    <a:pt x="1508484" y="587798"/>
                  </a:lnTo>
                  <a:close/>
                </a:path>
                <a:path w="2224405" h="1250315">
                  <a:moveTo>
                    <a:pt x="2154711" y="477664"/>
                  </a:moveTo>
                  <a:lnTo>
                    <a:pt x="2146784" y="477589"/>
                  </a:lnTo>
                  <a:lnTo>
                    <a:pt x="2143267" y="473251"/>
                  </a:lnTo>
                  <a:lnTo>
                    <a:pt x="2144014" y="465218"/>
                  </a:lnTo>
                  <a:lnTo>
                    <a:pt x="2147247" y="462787"/>
                  </a:lnTo>
                  <a:lnTo>
                    <a:pt x="2155398" y="462825"/>
                  </a:lnTo>
                  <a:lnTo>
                    <a:pt x="2159182" y="466085"/>
                  </a:lnTo>
                  <a:lnTo>
                    <a:pt x="2158787" y="473446"/>
                  </a:lnTo>
                  <a:lnTo>
                    <a:pt x="2154711" y="477664"/>
                  </a:lnTo>
                  <a:close/>
                </a:path>
                <a:path w="2224405" h="1250315">
                  <a:moveTo>
                    <a:pt x="1488196" y="1007446"/>
                  </a:moveTo>
                  <a:lnTo>
                    <a:pt x="1484478" y="1004790"/>
                  </a:lnTo>
                  <a:lnTo>
                    <a:pt x="1482440" y="997431"/>
                  </a:lnTo>
                  <a:lnTo>
                    <a:pt x="1484687" y="993317"/>
                  </a:lnTo>
                  <a:lnTo>
                    <a:pt x="1492696" y="991530"/>
                  </a:lnTo>
                  <a:lnTo>
                    <a:pt x="1497869" y="994035"/>
                  </a:lnTo>
                  <a:lnTo>
                    <a:pt x="1499243" y="1001185"/>
                  </a:lnTo>
                  <a:lnTo>
                    <a:pt x="1495428" y="1006227"/>
                  </a:lnTo>
                  <a:lnTo>
                    <a:pt x="1488196" y="1007446"/>
                  </a:lnTo>
                  <a:close/>
                </a:path>
                <a:path w="2224405" h="1250315">
                  <a:moveTo>
                    <a:pt x="1801971" y="477948"/>
                  </a:moveTo>
                  <a:lnTo>
                    <a:pt x="1793618" y="477574"/>
                  </a:lnTo>
                  <a:lnTo>
                    <a:pt x="1790505" y="474822"/>
                  </a:lnTo>
                  <a:lnTo>
                    <a:pt x="1790012" y="466003"/>
                  </a:lnTo>
                  <a:lnTo>
                    <a:pt x="1793752" y="462630"/>
                  </a:lnTo>
                  <a:lnTo>
                    <a:pt x="1803508" y="462945"/>
                  </a:lnTo>
                  <a:lnTo>
                    <a:pt x="1806218" y="466033"/>
                  </a:lnTo>
                  <a:lnTo>
                    <a:pt x="1805658" y="474507"/>
                  </a:lnTo>
                  <a:lnTo>
                    <a:pt x="1801971" y="477948"/>
                  </a:lnTo>
                  <a:close/>
                </a:path>
                <a:path w="2224405" h="1250315">
                  <a:moveTo>
                    <a:pt x="1225247" y="1007259"/>
                  </a:moveTo>
                  <a:lnTo>
                    <a:pt x="1222357" y="1006347"/>
                  </a:lnTo>
                  <a:lnTo>
                    <a:pt x="1218656" y="1001672"/>
                  </a:lnTo>
                  <a:lnTo>
                    <a:pt x="1217864" y="999466"/>
                  </a:lnTo>
                  <a:lnTo>
                    <a:pt x="1219424" y="994208"/>
                  </a:lnTo>
                  <a:lnTo>
                    <a:pt x="1222208" y="992270"/>
                  </a:lnTo>
                  <a:lnTo>
                    <a:pt x="1227993" y="992046"/>
                  </a:lnTo>
                  <a:lnTo>
                    <a:pt x="1230509" y="992143"/>
                  </a:lnTo>
                  <a:lnTo>
                    <a:pt x="1233502" y="995113"/>
                  </a:lnTo>
                  <a:lnTo>
                    <a:pt x="1234159" y="996818"/>
                  </a:lnTo>
                  <a:lnTo>
                    <a:pt x="1234861" y="997970"/>
                  </a:lnTo>
                  <a:lnTo>
                    <a:pt x="1233861" y="1002204"/>
                  </a:lnTo>
                  <a:lnTo>
                    <a:pt x="1232159" y="1005210"/>
                  </a:lnTo>
                  <a:lnTo>
                    <a:pt x="1225247" y="1007259"/>
                  </a:lnTo>
                  <a:close/>
                </a:path>
                <a:path w="2224405" h="1250315">
                  <a:moveTo>
                    <a:pt x="1486329" y="478008"/>
                  </a:moveTo>
                  <a:lnTo>
                    <a:pt x="1482104" y="473655"/>
                  </a:lnTo>
                  <a:lnTo>
                    <a:pt x="1482432" y="465861"/>
                  </a:lnTo>
                  <a:lnTo>
                    <a:pt x="1485807" y="462152"/>
                  </a:lnTo>
                  <a:lnTo>
                    <a:pt x="1495354" y="463198"/>
                  </a:lnTo>
                  <a:lnTo>
                    <a:pt x="1498810" y="466236"/>
                  </a:lnTo>
                  <a:lnTo>
                    <a:pt x="1498153" y="473662"/>
                  </a:lnTo>
                  <a:lnTo>
                    <a:pt x="1494301" y="477604"/>
                  </a:lnTo>
                  <a:lnTo>
                    <a:pt x="1486329" y="478008"/>
                  </a:lnTo>
                  <a:close/>
                </a:path>
                <a:path w="2224405" h="1250315">
                  <a:moveTo>
                    <a:pt x="961245" y="478397"/>
                  </a:moveTo>
                  <a:lnTo>
                    <a:pt x="954803" y="473804"/>
                  </a:lnTo>
                  <a:lnTo>
                    <a:pt x="953572" y="470252"/>
                  </a:lnTo>
                  <a:lnTo>
                    <a:pt x="955505" y="465787"/>
                  </a:lnTo>
                  <a:lnTo>
                    <a:pt x="956229" y="464627"/>
                  </a:lnTo>
                  <a:lnTo>
                    <a:pt x="960499" y="462032"/>
                  </a:lnTo>
                  <a:lnTo>
                    <a:pt x="963999" y="462406"/>
                  </a:lnTo>
                  <a:lnTo>
                    <a:pt x="968927" y="464709"/>
                  </a:lnTo>
                  <a:lnTo>
                    <a:pt x="970673" y="468703"/>
                  </a:lnTo>
                  <a:lnTo>
                    <a:pt x="969516" y="471635"/>
                  </a:lnTo>
                  <a:lnTo>
                    <a:pt x="969397" y="471845"/>
                  </a:lnTo>
                  <a:lnTo>
                    <a:pt x="968725" y="473543"/>
                  </a:lnTo>
                  <a:lnTo>
                    <a:pt x="965179" y="477963"/>
                  </a:lnTo>
                  <a:lnTo>
                    <a:pt x="961245" y="478397"/>
                  </a:lnTo>
                  <a:close/>
                </a:path>
                <a:path w="2224405" h="1250315">
                  <a:moveTo>
                    <a:pt x="562105" y="476930"/>
                  </a:moveTo>
                  <a:lnTo>
                    <a:pt x="559022" y="474089"/>
                  </a:lnTo>
                  <a:lnTo>
                    <a:pt x="558320" y="465920"/>
                  </a:lnTo>
                  <a:lnTo>
                    <a:pt x="560612" y="462750"/>
                  </a:lnTo>
                  <a:lnTo>
                    <a:pt x="568942" y="461665"/>
                  </a:lnTo>
                  <a:lnTo>
                    <a:pt x="573637" y="464836"/>
                  </a:lnTo>
                  <a:lnTo>
                    <a:pt x="574332" y="472713"/>
                  </a:lnTo>
                  <a:lnTo>
                    <a:pt x="570271" y="476841"/>
                  </a:lnTo>
                  <a:lnTo>
                    <a:pt x="562105" y="476930"/>
                  </a:lnTo>
                  <a:close/>
                </a:path>
                <a:path w="2224405" h="1250315">
                  <a:moveTo>
                    <a:pt x="1467929" y="1118830"/>
                  </a:moveTo>
                  <a:lnTo>
                    <a:pt x="1460957" y="1112539"/>
                  </a:lnTo>
                  <a:lnTo>
                    <a:pt x="1460315" y="1110325"/>
                  </a:lnTo>
                  <a:lnTo>
                    <a:pt x="1460747" y="1105352"/>
                  </a:lnTo>
                  <a:lnTo>
                    <a:pt x="1463800" y="1102600"/>
                  </a:lnTo>
                  <a:lnTo>
                    <a:pt x="1469026" y="1102533"/>
                  </a:lnTo>
                  <a:lnTo>
                    <a:pt x="1471384" y="1103018"/>
                  </a:lnTo>
                  <a:lnTo>
                    <a:pt x="1475154" y="1104058"/>
                  </a:lnTo>
                  <a:lnTo>
                    <a:pt x="1476916" y="1108142"/>
                  </a:lnTo>
                  <a:lnTo>
                    <a:pt x="1476416" y="1109697"/>
                  </a:lnTo>
                  <a:lnTo>
                    <a:pt x="1474871" y="1116504"/>
                  </a:lnTo>
                  <a:lnTo>
                    <a:pt x="1467929" y="1118830"/>
                  </a:lnTo>
                  <a:close/>
                </a:path>
                <a:path w="2224405" h="1250315">
                  <a:moveTo>
                    <a:pt x="1554078" y="1116548"/>
                  </a:moveTo>
                  <a:lnTo>
                    <a:pt x="1550107" y="1113871"/>
                  </a:lnTo>
                  <a:lnTo>
                    <a:pt x="1548703" y="1107057"/>
                  </a:lnTo>
                  <a:lnTo>
                    <a:pt x="1553182" y="1102569"/>
                  </a:lnTo>
                  <a:lnTo>
                    <a:pt x="1561095" y="1102734"/>
                  </a:lnTo>
                  <a:lnTo>
                    <a:pt x="1564633" y="1105905"/>
                  </a:lnTo>
                  <a:lnTo>
                    <a:pt x="1565379" y="1112472"/>
                  </a:lnTo>
                  <a:lnTo>
                    <a:pt x="1561520" y="1116264"/>
                  </a:lnTo>
                  <a:lnTo>
                    <a:pt x="1554078" y="1116548"/>
                  </a:lnTo>
                  <a:close/>
                </a:path>
                <a:path w="2224405" h="1250315">
                  <a:moveTo>
                    <a:pt x="1692644" y="1116623"/>
                  </a:moveTo>
                  <a:lnTo>
                    <a:pt x="1684351" y="1115995"/>
                  </a:lnTo>
                  <a:lnTo>
                    <a:pt x="1680588" y="1112712"/>
                  </a:lnTo>
                  <a:lnTo>
                    <a:pt x="1680708" y="1104155"/>
                  </a:lnTo>
                  <a:lnTo>
                    <a:pt x="1685522" y="1101433"/>
                  </a:lnTo>
                  <a:lnTo>
                    <a:pt x="1694428" y="1103333"/>
                  </a:lnTo>
                  <a:lnTo>
                    <a:pt x="1696577" y="1106414"/>
                  </a:lnTo>
                  <a:lnTo>
                    <a:pt x="1695592" y="1113654"/>
                  </a:lnTo>
                  <a:lnTo>
                    <a:pt x="1692644" y="1116623"/>
                  </a:lnTo>
                  <a:close/>
                </a:path>
                <a:path w="2224405" h="1250315">
                  <a:moveTo>
                    <a:pt x="453928" y="808636"/>
                  </a:moveTo>
                  <a:lnTo>
                    <a:pt x="450650" y="806915"/>
                  </a:lnTo>
                  <a:lnTo>
                    <a:pt x="448978" y="803048"/>
                  </a:lnTo>
                  <a:lnTo>
                    <a:pt x="448829" y="801837"/>
                  </a:lnTo>
                  <a:lnTo>
                    <a:pt x="448538" y="800678"/>
                  </a:lnTo>
                  <a:lnTo>
                    <a:pt x="448425" y="796788"/>
                  </a:lnTo>
                  <a:lnTo>
                    <a:pt x="450635" y="793788"/>
                  </a:lnTo>
                  <a:lnTo>
                    <a:pt x="455092" y="792458"/>
                  </a:lnTo>
                  <a:lnTo>
                    <a:pt x="455718" y="792382"/>
                  </a:lnTo>
                  <a:lnTo>
                    <a:pt x="459316" y="792532"/>
                  </a:lnTo>
                  <a:lnTo>
                    <a:pt x="462258" y="796167"/>
                  </a:lnTo>
                  <a:lnTo>
                    <a:pt x="463019" y="804081"/>
                  </a:lnTo>
                  <a:lnTo>
                    <a:pt x="460496" y="807573"/>
                  </a:lnTo>
                  <a:lnTo>
                    <a:pt x="453928" y="808636"/>
                  </a:lnTo>
                  <a:close/>
                </a:path>
                <a:path w="2224405" h="1250315">
                  <a:moveTo>
                    <a:pt x="1825162" y="1117760"/>
                  </a:moveTo>
                  <a:lnTo>
                    <a:pt x="1811615" y="1108410"/>
                  </a:lnTo>
                  <a:lnTo>
                    <a:pt x="1813556" y="1104043"/>
                  </a:lnTo>
                  <a:lnTo>
                    <a:pt x="1818311" y="1102674"/>
                  </a:lnTo>
                  <a:lnTo>
                    <a:pt x="1819527" y="1102577"/>
                  </a:lnTo>
                  <a:lnTo>
                    <a:pt x="1821087" y="1102308"/>
                  </a:lnTo>
                  <a:lnTo>
                    <a:pt x="1822520" y="1102660"/>
                  </a:lnTo>
                  <a:lnTo>
                    <a:pt x="1824551" y="1102696"/>
                  </a:lnTo>
                  <a:lnTo>
                    <a:pt x="1827388" y="1104589"/>
                  </a:lnTo>
                  <a:lnTo>
                    <a:pt x="1829097" y="1106459"/>
                  </a:lnTo>
                  <a:lnTo>
                    <a:pt x="1829052" y="1112488"/>
                  </a:lnTo>
                  <a:lnTo>
                    <a:pt x="1825162" y="1117760"/>
                  </a:lnTo>
                  <a:close/>
                </a:path>
                <a:path w="2224405" h="1250315">
                  <a:moveTo>
                    <a:pt x="678269" y="588584"/>
                  </a:moveTo>
                  <a:lnTo>
                    <a:pt x="671879" y="587656"/>
                  </a:lnTo>
                  <a:lnTo>
                    <a:pt x="668826" y="584560"/>
                  </a:lnTo>
                  <a:lnTo>
                    <a:pt x="667505" y="578105"/>
                  </a:lnTo>
                  <a:lnTo>
                    <a:pt x="669020" y="575157"/>
                  </a:lnTo>
                  <a:lnTo>
                    <a:pt x="676650" y="570237"/>
                  </a:lnTo>
                  <a:lnTo>
                    <a:pt x="682240" y="572802"/>
                  </a:lnTo>
                  <a:lnTo>
                    <a:pt x="682829" y="580042"/>
                  </a:lnTo>
                  <a:lnTo>
                    <a:pt x="682666" y="581904"/>
                  </a:lnTo>
                  <a:lnTo>
                    <a:pt x="681598" y="586579"/>
                  </a:lnTo>
                  <a:lnTo>
                    <a:pt x="678269" y="588584"/>
                  </a:lnTo>
                  <a:close/>
                </a:path>
                <a:path w="2224405" h="1250315">
                  <a:moveTo>
                    <a:pt x="1846870" y="610079"/>
                  </a:moveTo>
                  <a:lnTo>
                    <a:pt x="1838630" y="609668"/>
                  </a:lnTo>
                  <a:lnTo>
                    <a:pt x="1834620" y="605696"/>
                  </a:lnTo>
                  <a:lnTo>
                    <a:pt x="1834546" y="598082"/>
                  </a:lnTo>
                  <a:lnTo>
                    <a:pt x="1838957" y="593999"/>
                  </a:lnTo>
                  <a:lnTo>
                    <a:pt x="1846221" y="593767"/>
                  </a:lnTo>
                  <a:lnTo>
                    <a:pt x="1849289" y="597230"/>
                  </a:lnTo>
                  <a:lnTo>
                    <a:pt x="1849886" y="606190"/>
                  </a:lnTo>
                  <a:lnTo>
                    <a:pt x="1846870" y="610079"/>
                  </a:lnTo>
                  <a:close/>
                </a:path>
                <a:path w="2224405" h="1250315">
                  <a:moveTo>
                    <a:pt x="1447379" y="434253"/>
                  </a:moveTo>
                  <a:lnTo>
                    <a:pt x="1443482" y="433842"/>
                  </a:lnTo>
                  <a:lnTo>
                    <a:pt x="1440661" y="430768"/>
                  </a:lnTo>
                  <a:lnTo>
                    <a:pt x="1439929" y="429765"/>
                  </a:lnTo>
                  <a:lnTo>
                    <a:pt x="1437279" y="425248"/>
                  </a:lnTo>
                  <a:lnTo>
                    <a:pt x="1438190" y="421344"/>
                  </a:lnTo>
                  <a:lnTo>
                    <a:pt x="1443183" y="418397"/>
                  </a:lnTo>
                  <a:lnTo>
                    <a:pt x="1444960" y="417881"/>
                  </a:lnTo>
                  <a:lnTo>
                    <a:pt x="1446423" y="417275"/>
                  </a:lnTo>
                  <a:lnTo>
                    <a:pt x="1447818" y="417768"/>
                  </a:lnTo>
                  <a:lnTo>
                    <a:pt x="1449073" y="417948"/>
                  </a:lnTo>
                  <a:lnTo>
                    <a:pt x="1454619" y="421733"/>
                  </a:lnTo>
                  <a:lnTo>
                    <a:pt x="1454485" y="429601"/>
                  </a:lnTo>
                  <a:lnTo>
                    <a:pt x="1447379" y="434253"/>
                  </a:lnTo>
                  <a:close/>
                </a:path>
                <a:path w="2224405" h="1250315">
                  <a:moveTo>
                    <a:pt x="1360244" y="434395"/>
                  </a:moveTo>
                  <a:lnTo>
                    <a:pt x="1355929" y="434358"/>
                  </a:lnTo>
                  <a:lnTo>
                    <a:pt x="1350585" y="430244"/>
                  </a:lnTo>
                  <a:lnTo>
                    <a:pt x="1349659" y="427222"/>
                  </a:lnTo>
                  <a:lnTo>
                    <a:pt x="1351025" y="421733"/>
                  </a:lnTo>
                  <a:lnTo>
                    <a:pt x="1352570" y="420058"/>
                  </a:lnTo>
                  <a:lnTo>
                    <a:pt x="1359079" y="415921"/>
                  </a:lnTo>
                  <a:lnTo>
                    <a:pt x="1364528" y="418471"/>
                  </a:lnTo>
                  <a:lnTo>
                    <a:pt x="1365215" y="424261"/>
                  </a:lnTo>
                  <a:lnTo>
                    <a:pt x="1365253" y="424844"/>
                  </a:lnTo>
                  <a:lnTo>
                    <a:pt x="1365424" y="426684"/>
                  </a:lnTo>
                  <a:lnTo>
                    <a:pt x="1364857" y="427761"/>
                  </a:lnTo>
                  <a:lnTo>
                    <a:pt x="1364141" y="430065"/>
                  </a:lnTo>
                  <a:lnTo>
                    <a:pt x="1360244" y="434395"/>
                  </a:lnTo>
                  <a:close/>
                </a:path>
                <a:path w="2224405" h="1250315">
                  <a:moveTo>
                    <a:pt x="614507" y="432637"/>
                  </a:moveTo>
                  <a:lnTo>
                    <a:pt x="606422" y="432585"/>
                  </a:lnTo>
                  <a:lnTo>
                    <a:pt x="602615" y="429272"/>
                  </a:lnTo>
                  <a:lnTo>
                    <a:pt x="602682" y="420955"/>
                  </a:lnTo>
                  <a:lnTo>
                    <a:pt x="606586" y="417126"/>
                  </a:lnTo>
                  <a:lnTo>
                    <a:pt x="613864" y="417567"/>
                  </a:lnTo>
                  <a:lnTo>
                    <a:pt x="616663" y="421007"/>
                  </a:lnTo>
                  <a:lnTo>
                    <a:pt x="617009" y="429272"/>
                  </a:lnTo>
                  <a:lnTo>
                    <a:pt x="614507" y="432637"/>
                  </a:lnTo>
                  <a:close/>
                </a:path>
                <a:path w="2224405" h="1250315">
                  <a:moveTo>
                    <a:pt x="1750122" y="610453"/>
                  </a:moveTo>
                  <a:lnTo>
                    <a:pt x="1746322" y="607020"/>
                  </a:lnTo>
                  <a:lnTo>
                    <a:pt x="1746457" y="598007"/>
                  </a:lnTo>
                  <a:lnTo>
                    <a:pt x="1751032" y="593535"/>
                  </a:lnTo>
                  <a:lnTo>
                    <a:pt x="1758362" y="593923"/>
                  </a:lnTo>
                  <a:lnTo>
                    <a:pt x="1761378" y="597858"/>
                  </a:lnTo>
                  <a:lnTo>
                    <a:pt x="1761714" y="606325"/>
                  </a:lnTo>
                  <a:lnTo>
                    <a:pt x="1758862" y="609855"/>
                  </a:lnTo>
                  <a:lnTo>
                    <a:pt x="1750122" y="610453"/>
                  </a:lnTo>
                  <a:close/>
                </a:path>
                <a:path w="2224405" h="1250315">
                  <a:moveTo>
                    <a:pt x="437281" y="432780"/>
                  </a:moveTo>
                  <a:lnTo>
                    <a:pt x="433750" y="432533"/>
                  </a:lnTo>
                  <a:lnTo>
                    <a:pt x="432780" y="432166"/>
                  </a:lnTo>
                  <a:lnTo>
                    <a:pt x="431026" y="431725"/>
                  </a:lnTo>
                  <a:lnTo>
                    <a:pt x="427308" y="429691"/>
                  </a:lnTo>
                  <a:lnTo>
                    <a:pt x="425808" y="427881"/>
                  </a:lnTo>
                  <a:lnTo>
                    <a:pt x="425905" y="422406"/>
                  </a:lnTo>
                  <a:lnTo>
                    <a:pt x="428271" y="419743"/>
                  </a:lnTo>
                  <a:lnTo>
                    <a:pt x="432608" y="418786"/>
                  </a:lnTo>
                  <a:lnTo>
                    <a:pt x="433825" y="418755"/>
                  </a:lnTo>
                  <a:lnTo>
                    <a:pt x="439699" y="418801"/>
                  </a:lnTo>
                  <a:lnTo>
                    <a:pt x="442514" y="422892"/>
                  </a:lnTo>
                  <a:lnTo>
                    <a:pt x="439864" y="430716"/>
                  </a:lnTo>
                  <a:lnTo>
                    <a:pt x="437281" y="432780"/>
                  </a:lnTo>
                  <a:close/>
                </a:path>
                <a:path w="2224405" h="1250315">
                  <a:moveTo>
                    <a:pt x="173489" y="433401"/>
                  </a:moveTo>
                  <a:lnTo>
                    <a:pt x="167286" y="431912"/>
                  </a:lnTo>
                  <a:lnTo>
                    <a:pt x="165039" y="430663"/>
                  </a:lnTo>
                  <a:lnTo>
                    <a:pt x="160985" y="427566"/>
                  </a:lnTo>
                  <a:lnTo>
                    <a:pt x="161300" y="422966"/>
                  </a:lnTo>
                  <a:lnTo>
                    <a:pt x="166957" y="417551"/>
                  </a:lnTo>
                  <a:lnTo>
                    <a:pt x="173303" y="417746"/>
                  </a:lnTo>
                  <a:lnTo>
                    <a:pt x="176960" y="422406"/>
                  </a:lnTo>
                  <a:lnTo>
                    <a:pt x="177236" y="423647"/>
                  </a:lnTo>
                  <a:lnTo>
                    <a:pt x="177706" y="424732"/>
                  </a:lnTo>
                  <a:lnTo>
                    <a:pt x="177908" y="428972"/>
                  </a:lnTo>
                  <a:lnTo>
                    <a:pt x="173489" y="433401"/>
                  </a:lnTo>
                  <a:close/>
                </a:path>
                <a:path w="2224405" h="1250315">
                  <a:moveTo>
                    <a:pt x="522542" y="522802"/>
                  </a:moveTo>
                  <a:lnTo>
                    <a:pt x="519481" y="522436"/>
                  </a:lnTo>
                  <a:lnTo>
                    <a:pt x="514824" y="519219"/>
                  </a:lnTo>
                  <a:lnTo>
                    <a:pt x="513584" y="517185"/>
                  </a:lnTo>
                  <a:lnTo>
                    <a:pt x="513657" y="511330"/>
                  </a:lnTo>
                  <a:lnTo>
                    <a:pt x="515130" y="508928"/>
                  </a:lnTo>
                  <a:lnTo>
                    <a:pt x="522130" y="504193"/>
                  </a:lnTo>
                  <a:lnTo>
                    <a:pt x="527541" y="506379"/>
                  </a:lnTo>
                  <a:lnTo>
                    <a:pt x="528431" y="511009"/>
                  </a:lnTo>
                  <a:lnTo>
                    <a:pt x="528535" y="512009"/>
                  </a:lnTo>
                  <a:lnTo>
                    <a:pt x="528834" y="516856"/>
                  </a:lnTo>
                  <a:lnTo>
                    <a:pt x="527856" y="519593"/>
                  </a:lnTo>
                  <a:lnTo>
                    <a:pt x="522542" y="522802"/>
                  </a:lnTo>
                  <a:close/>
                </a:path>
                <a:path w="2224405" h="1250315">
                  <a:moveTo>
                    <a:pt x="528627" y="512009"/>
                  </a:moveTo>
                  <a:lnTo>
                    <a:pt x="528565" y="511536"/>
                  </a:lnTo>
                  <a:lnTo>
                    <a:pt x="528469" y="510438"/>
                  </a:lnTo>
                  <a:lnTo>
                    <a:pt x="528627" y="512009"/>
                  </a:lnTo>
                  <a:close/>
                </a:path>
                <a:path w="2224405" h="1250315">
                  <a:moveTo>
                    <a:pt x="789126" y="522413"/>
                  </a:moveTo>
                  <a:lnTo>
                    <a:pt x="780945" y="521209"/>
                  </a:lnTo>
                  <a:lnTo>
                    <a:pt x="777361" y="517140"/>
                  </a:lnTo>
                  <a:lnTo>
                    <a:pt x="777839" y="509511"/>
                  </a:lnTo>
                  <a:lnTo>
                    <a:pt x="781669" y="506041"/>
                  </a:lnTo>
                  <a:lnTo>
                    <a:pt x="789776" y="505278"/>
                  </a:lnTo>
                  <a:lnTo>
                    <a:pt x="793082" y="509406"/>
                  </a:lnTo>
                  <a:lnTo>
                    <a:pt x="792761" y="518861"/>
                  </a:lnTo>
                  <a:lnTo>
                    <a:pt x="789126" y="522413"/>
                  </a:lnTo>
                  <a:close/>
                </a:path>
                <a:path w="2224405" h="1250315">
                  <a:moveTo>
                    <a:pt x="917503" y="521448"/>
                  </a:moveTo>
                  <a:lnTo>
                    <a:pt x="914658" y="520895"/>
                  </a:lnTo>
                  <a:lnTo>
                    <a:pt x="910150" y="515674"/>
                  </a:lnTo>
                  <a:lnTo>
                    <a:pt x="910284" y="511007"/>
                  </a:lnTo>
                  <a:lnTo>
                    <a:pt x="914487" y="506167"/>
                  </a:lnTo>
                  <a:lnTo>
                    <a:pt x="918414" y="505158"/>
                  </a:lnTo>
                  <a:lnTo>
                    <a:pt x="923869" y="507649"/>
                  </a:lnTo>
                  <a:lnTo>
                    <a:pt x="924967" y="510274"/>
                  </a:lnTo>
                  <a:lnTo>
                    <a:pt x="925108" y="517215"/>
                  </a:lnTo>
                  <a:lnTo>
                    <a:pt x="923527" y="519757"/>
                  </a:lnTo>
                  <a:lnTo>
                    <a:pt x="917503" y="521448"/>
                  </a:lnTo>
                  <a:close/>
                </a:path>
                <a:path w="2224405" h="1250315">
                  <a:moveTo>
                    <a:pt x="388724" y="433700"/>
                  </a:moveTo>
                  <a:lnTo>
                    <a:pt x="384730" y="432264"/>
                  </a:lnTo>
                  <a:lnTo>
                    <a:pt x="380468" y="426384"/>
                  </a:lnTo>
                  <a:lnTo>
                    <a:pt x="381729" y="421979"/>
                  </a:lnTo>
                  <a:lnTo>
                    <a:pt x="390038" y="416691"/>
                  </a:lnTo>
                  <a:lnTo>
                    <a:pt x="394494" y="417619"/>
                  </a:lnTo>
                  <a:lnTo>
                    <a:pt x="397367" y="422892"/>
                  </a:lnTo>
                  <a:lnTo>
                    <a:pt x="397502" y="423483"/>
                  </a:lnTo>
                  <a:lnTo>
                    <a:pt x="397712" y="424036"/>
                  </a:lnTo>
                  <a:lnTo>
                    <a:pt x="397607" y="426557"/>
                  </a:lnTo>
                  <a:lnTo>
                    <a:pt x="395405" y="429070"/>
                  </a:lnTo>
                  <a:lnTo>
                    <a:pt x="393725" y="430798"/>
                  </a:lnTo>
                  <a:lnTo>
                    <a:pt x="388724" y="433700"/>
                  </a:lnTo>
                  <a:close/>
                </a:path>
                <a:path w="2224405" h="1250315">
                  <a:moveTo>
                    <a:pt x="1739372" y="1197144"/>
                  </a:moveTo>
                  <a:lnTo>
                    <a:pt x="1724991" y="1193999"/>
                  </a:lnTo>
                  <a:lnTo>
                    <a:pt x="1726388" y="1190759"/>
                  </a:lnTo>
                  <a:lnTo>
                    <a:pt x="1730100" y="1188201"/>
                  </a:lnTo>
                  <a:lnTo>
                    <a:pt x="1736580" y="1189593"/>
                  </a:lnTo>
                  <a:lnTo>
                    <a:pt x="1739529" y="1193302"/>
                  </a:lnTo>
                  <a:lnTo>
                    <a:pt x="1739474" y="1196857"/>
                  </a:lnTo>
                  <a:lnTo>
                    <a:pt x="1739372" y="1197144"/>
                  </a:lnTo>
                  <a:close/>
                </a:path>
                <a:path w="2224405" h="1250315">
                  <a:moveTo>
                    <a:pt x="87867" y="515754"/>
                  </a:moveTo>
                  <a:lnTo>
                    <a:pt x="88117" y="514992"/>
                  </a:lnTo>
                  <a:lnTo>
                    <a:pt x="88018" y="515516"/>
                  </a:lnTo>
                  <a:lnTo>
                    <a:pt x="87867" y="515754"/>
                  </a:lnTo>
                  <a:close/>
                </a:path>
                <a:path w="2224405" h="1250315">
                  <a:moveTo>
                    <a:pt x="122080" y="522256"/>
                  </a:moveTo>
                  <a:lnTo>
                    <a:pt x="117027" y="517230"/>
                  </a:lnTo>
                  <a:lnTo>
                    <a:pt x="118206" y="508868"/>
                  </a:lnTo>
                  <a:lnTo>
                    <a:pt x="122938" y="505143"/>
                  </a:lnTo>
                  <a:lnTo>
                    <a:pt x="129597" y="505801"/>
                  </a:lnTo>
                  <a:lnTo>
                    <a:pt x="132545" y="510005"/>
                  </a:lnTo>
                  <a:lnTo>
                    <a:pt x="132531" y="517709"/>
                  </a:lnTo>
                  <a:lnTo>
                    <a:pt x="129888" y="521329"/>
                  </a:lnTo>
                  <a:lnTo>
                    <a:pt x="122080" y="522256"/>
                  </a:lnTo>
                  <a:close/>
                </a:path>
                <a:path w="2224405" h="1250315">
                  <a:moveTo>
                    <a:pt x="2022431" y="1006773"/>
                  </a:moveTo>
                  <a:lnTo>
                    <a:pt x="2014310" y="1006601"/>
                  </a:lnTo>
                  <a:lnTo>
                    <a:pt x="2010353" y="1002943"/>
                  </a:lnTo>
                  <a:lnTo>
                    <a:pt x="2010308" y="994439"/>
                  </a:lnTo>
                  <a:lnTo>
                    <a:pt x="2015398" y="990805"/>
                  </a:lnTo>
                  <a:lnTo>
                    <a:pt x="2023930" y="992009"/>
                  </a:lnTo>
                  <a:lnTo>
                    <a:pt x="2025976" y="995441"/>
                  </a:lnTo>
                  <a:lnTo>
                    <a:pt x="2025416" y="1003871"/>
                  </a:lnTo>
                  <a:lnTo>
                    <a:pt x="2022431" y="1006773"/>
                  </a:lnTo>
                  <a:close/>
                </a:path>
                <a:path w="2224405" h="1250315">
                  <a:moveTo>
                    <a:pt x="1600254" y="1161410"/>
                  </a:moveTo>
                  <a:lnTo>
                    <a:pt x="1595887" y="1160154"/>
                  </a:lnTo>
                  <a:lnTo>
                    <a:pt x="1591199" y="1153706"/>
                  </a:lnTo>
                  <a:lnTo>
                    <a:pt x="1593103" y="1148052"/>
                  </a:lnTo>
                  <a:lnTo>
                    <a:pt x="1598403" y="1146653"/>
                  </a:lnTo>
                  <a:lnTo>
                    <a:pt x="1599627" y="1146645"/>
                  </a:lnTo>
                  <a:lnTo>
                    <a:pt x="1600813" y="1146504"/>
                  </a:lnTo>
                  <a:lnTo>
                    <a:pt x="1604643" y="1146563"/>
                  </a:lnTo>
                  <a:lnTo>
                    <a:pt x="1607256" y="1148232"/>
                  </a:lnTo>
                  <a:lnTo>
                    <a:pt x="1608532" y="1154350"/>
                  </a:lnTo>
                  <a:lnTo>
                    <a:pt x="1606412" y="1158680"/>
                  </a:lnTo>
                  <a:lnTo>
                    <a:pt x="1600254" y="1161410"/>
                  </a:lnTo>
                  <a:close/>
                </a:path>
                <a:path w="2224405" h="1250315">
                  <a:moveTo>
                    <a:pt x="2032755" y="1154990"/>
                  </a:moveTo>
                  <a:lnTo>
                    <a:pt x="2032706" y="1154612"/>
                  </a:lnTo>
                  <a:lnTo>
                    <a:pt x="2032540" y="1154283"/>
                  </a:lnTo>
                  <a:lnTo>
                    <a:pt x="2032559" y="1152392"/>
                  </a:lnTo>
                  <a:lnTo>
                    <a:pt x="2033253" y="1150623"/>
                  </a:lnTo>
                  <a:lnTo>
                    <a:pt x="2034233" y="1149456"/>
                  </a:lnTo>
                  <a:lnTo>
                    <a:pt x="2032755" y="1154990"/>
                  </a:lnTo>
                  <a:close/>
                </a:path>
                <a:path w="2224405" h="1250315">
                  <a:moveTo>
                    <a:pt x="1708879" y="1094776"/>
                  </a:moveTo>
                  <a:lnTo>
                    <a:pt x="1705684" y="1093153"/>
                  </a:lnTo>
                  <a:lnTo>
                    <a:pt x="1702803" y="1088665"/>
                  </a:lnTo>
                  <a:lnTo>
                    <a:pt x="1702735" y="1086488"/>
                  </a:lnTo>
                  <a:lnTo>
                    <a:pt x="1703788" y="1082068"/>
                  </a:lnTo>
                  <a:lnTo>
                    <a:pt x="1706976" y="1079914"/>
                  </a:lnTo>
                  <a:lnTo>
                    <a:pt x="1709760" y="1079795"/>
                  </a:lnTo>
                  <a:lnTo>
                    <a:pt x="1712895" y="1079727"/>
                  </a:lnTo>
                  <a:lnTo>
                    <a:pt x="1715814" y="1080572"/>
                  </a:lnTo>
                  <a:lnTo>
                    <a:pt x="1718546" y="1084440"/>
                  </a:lnTo>
                  <a:lnTo>
                    <a:pt x="1719075" y="1086586"/>
                  </a:lnTo>
                  <a:lnTo>
                    <a:pt x="1717919" y="1090977"/>
                  </a:lnTo>
                  <a:lnTo>
                    <a:pt x="1716097" y="1093512"/>
                  </a:lnTo>
                  <a:lnTo>
                    <a:pt x="1708879" y="1094776"/>
                  </a:lnTo>
                  <a:close/>
                </a:path>
                <a:path w="2224405" h="1250315">
                  <a:moveTo>
                    <a:pt x="2124390" y="455240"/>
                  </a:moveTo>
                  <a:lnTo>
                    <a:pt x="2121255" y="451418"/>
                  </a:lnTo>
                  <a:lnTo>
                    <a:pt x="2122016" y="442742"/>
                  </a:lnTo>
                  <a:lnTo>
                    <a:pt x="2124882" y="439944"/>
                  </a:lnTo>
                  <a:lnTo>
                    <a:pt x="2132877" y="439100"/>
                  </a:lnTo>
                  <a:lnTo>
                    <a:pt x="2136057" y="443154"/>
                  </a:lnTo>
                  <a:lnTo>
                    <a:pt x="2135527" y="452421"/>
                  </a:lnTo>
                  <a:lnTo>
                    <a:pt x="2132735" y="455180"/>
                  </a:lnTo>
                  <a:lnTo>
                    <a:pt x="2124390" y="455240"/>
                  </a:lnTo>
                  <a:close/>
                </a:path>
                <a:path w="2224405" h="1250315">
                  <a:moveTo>
                    <a:pt x="1311343" y="1007245"/>
                  </a:moveTo>
                  <a:lnTo>
                    <a:pt x="1307059" y="1003960"/>
                  </a:lnTo>
                  <a:lnTo>
                    <a:pt x="1305969" y="996301"/>
                  </a:lnTo>
                  <a:lnTo>
                    <a:pt x="1307834" y="994021"/>
                  </a:lnTo>
                  <a:lnTo>
                    <a:pt x="1314979" y="989353"/>
                  </a:lnTo>
                  <a:lnTo>
                    <a:pt x="1320465" y="991859"/>
                  </a:lnTo>
                  <a:lnTo>
                    <a:pt x="1321189" y="997715"/>
                  </a:lnTo>
                  <a:lnTo>
                    <a:pt x="1321316" y="1002988"/>
                  </a:lnTo>
                  <a:lnTo>
                    <a:pt x="1318883" y="1006160"/>
                  </a:lnTo>
                  <a:lnTo>
                    <a:pt x="1311343" y="1007245"/>
                  </a:lnTo>
                  <a:close/>
                </a:path>
                <a:path w="2224405" h="1250315">
                  <a:moveTo>
                    <a:pt x="1272079" y="1007027"/>
                  </a:moveTo>
                  <a:lnTo>
                    <a:pt x="1270287" y="1006736"/>
                  </a:lnTo>
                  <a:lnTo>
                    <a:pt x="1266018" y="1006205"/>
                  </a:lnTo>
                  <a:lnTo>
                    <a:pt x="1262868" y="1003175"/>
                  </a:lnTo>
                  <a:lnTo>
                    <a:pt x="1261965" y="996295"/>
                  </a:lnTo>
                  <a:lnTo>
                    <a:pt x="1263741" y="993908"/>
                  </a:lnTo>
                  <a:lnTo>
                    <a:pt x="1268414" y="991224"/>
                  </a:lnTo>
                  <a:lnTo>
                    <a:pt x="1270519" y="990124"/>
                  </a:lnTo>
                  <a:lnTo>
                    <a:pt x="1276087" y="993123"/>
                  </a:lnTo>
                  <a:lnTo>
                    <a:pt x="1277320" y="995606"/>
                  </a:lnTo>
                  <a:lnTo>
                    <a:pt x="1276969" y="1000482"/>
                  </a:lnTo>
                  <a:lnTo>
                    <a:pt x="1276476" y="1002391"/>
                  </a:lnTo>
                  <a:lnTo>
                    <a:pt x="1274155" y="1005748"/>
                  </a:lnTo>
                  <a:lnTo>
                    <a:pt x="1272079" y="1007027"/>
                  </a:lnTo>
                  <a:close/>
                </a:path>
                <a:path w="2224405" h="1250315">
                  <a:moveTo>
                    <a:pt x="1382234" y="456535"/>
                  </a:moveTo>
                  <a:lnTo>
                    <a:pt x="1378137" y="456257"/>
                  </a:lnTo>
                  <a:lnTo>
                    <a:pt x="1371926" y="450827"/>
                  </a:lnTo>
                  <a:lnTo>
                    <a:pt x="1371045" y="447095"/>
                  </a:lnTo>
                  <a:lnTo>
                    <a:pt x="1374763" y="442361"/>
                  </a:lnTo>
                  <a:lnTo>
                    <a:pt x="1376711" y="440880"/>
                  </a:lnTo>
                  <a:lnTo>
                    <a:pt x="1380995" y="438180"/>
                  </a:lnTo>
                  <a:lnTo>
                    <a:pt x="1385064" y="439706"/>
                  </a:lnTo>
                  <a:lnTo>
                    <a:pt x="1386811" y="443962"/>
                  </a:lnTo>
                  <a:lnTo>
                    <a:pt x="1387057" y="445756"/>
                  </a:lnTo>
                  <a:lnTo>
                    <a:pt x="1387691" y="448270"/>
                  </a:lnTo>
                  <a:lnTo>
                    <a:pt x="1386863" y="449840"/>
                  </a:lnTo>
                  <a:lnTo>
                    <a:pt x="1386117" y="452136"/>
                  </a:lnTo>
                  <a:lnTo>
                    <a:pt x="1382234" y="456535"/>
                  </a:lnTo>
                  <a:close/>
                </a:path>
                <a:path w="2224405" h="1250315">
                  <a:moveTo>
                    <a:pt x="1582302" y="1095359"/>
                  </a:moveTo>
                  <a:lnTo>
                    <a:pt x="1574381" y="1095128"/>
                  </a:lnTo>
                  <a:lnTo>
                    <a:pt x="1571082" y="1091029"/>
                  </a:lnTo>
                  <a:lnTo>
                    <a:pt x="1571463" y="1082540"/>
                  </a:lnTo>
                  <a:lnTo>
                    <a:pt x="1574397" y="1080206"/>
                  </a:lnTo>
                  <a:lnTo>
                    <a:pt x="1583145" y="1080430"/>
                  </a:lnTo>
                  <a:lnTo>
                    <a:pt x="1586430" y="1083235"/>
                  </a:lnTo>
                  <a:lnTo>
                    <a:pt x="1586011" y="1091253"/>
                  </a:lnTo>
                  <a:lnTo>
                    <a:pt x="1582302" y="1095359"/>
                  </a:lnTo>
                  <a:close/>
                </a:path>
                <a:path w="2224405" h="1250315">
                  <a:moveTo>
                    <a:pt x="1156586" y="455180"/>
                  </a:moveTo>
                  <a:lnTo>
                    <a:pt x="1152967" y="451964"/>
                  </a:lnTo>
                  <a:lnTo>
                    <a:pt x="1153020" y="443049"/>
                  </a:lnTo>
                  <a:lnTo>
                    <a:pt x="1156915" y="439189"/>
                  </a:lnTo>
                  <a:lnTo>
                    <a:pt x="1164321" y="439624"/>
                  </a:lnTo>
                  <a:lnTo>
                    <a:pt x="1167053" y="443064"/>
                  </a:lnTo>
                  <a:lnTo>
                    <a:pt x="1167336" y="451448"/>
                  </a:lnTo>
                  <a:lnTo>
                    <a:pt x="1165014" y="454440"/>
                  </a:lnTo>
                  <a:lnTo>
                    <a:pt x="1156586" y="455180"/>
                  </a:lnTo>
                  <a:close/>
                </a:path>
                <a:path w="2224405" h="1250315">
                  <a:moveTo>
                    <a:pt x="1729429" y="588135"/>
                  </a:moveTo>
                  <a:lnTo>
                    <a:pt x="1725704" y="585188"/>
                  </a:lnTo>
                  <a:lnTo>
                    <a:pt x="1723890" y="576639"/>
                  </a:lnTo>
                  <a:lnTo>
                    <a:pt x="1727489" y="573086"/>
                  </a:lnTo>
                  <a:lnTo>
                    <a:pt x="1736379" y="572907"/>
                  </a:lnTo>
                  <a:lnTo>
                    <a:pt x="1740148" y="575524"/>
                  </a:lnTo>
                  <a:lnTo>
                    <a:pt x="1740663" y="582840"/>
                  </a:lnTo>
                  <a:lnTo>
                    <a:pt x="1737596" y="586834"/>
                  </a:lnTo>
                  <a:lnTo>
                    <a:pt x="1729429" y="588135"/>
                  </a:lnTo>
                  <a:close/>
                </a:path>
                <a:path w="2224405" h="1250315">
                  <a:moveTo>
                    <a:pt x="2015847" y="1096272"/>
                  </a:moveTo>
                  <a:lnTo>
                    <a:pt x="2012197" y="1093048"/>
                  </a:lnTo>
                  <a:lnTo>
                    <a:pt x="2011129" y="1083961"/>
                  </a:lnTo>
                  <a:lnTo>
                    <a:pt x="2013458" y="1080520"/>
                  </a:lnTo>
                  <a:lnTo>
                    <a:pt x="2021535" y="1079189"/>
                  </a:lnTo>
                  <a:lnTo>
                    <a:pt x="2026670" y="1082337"/>
                  </a:lnTo>
                  <a:lnTo>
                    <a:pt x="2027387" y="1089795"/>
                  </a:lnTo>
                  <a:lnTo>
                    <a:pt x="2023737" y="1094694"/>
                  </a:lnTo>
                  <a:lnTo>
                    <a:pt x="2015847" y="1096272"/>
                  </a:lnTo>
                  <a:close/>
                </a:path>
                <a:path w="2224405" h="1250315">
                  <a:moveTo>
                    <a:pt x="2193587" y="433251"/>
                  </a:moveTo>
                  <a:lnTo>
                    <a:pt x="2188235" y="430035"/>
                  </a:lnTo>
                  <a:lnTo>
                    <a:pt x="2186398" y="426729"/>
                  </a:lnTo>
                  <a:lnTo>
                    <a:pt x="2187230" y="423087"/>
                  </a:lnTo>
                  <a:lnTo>
                    <a:pt x="2187839" y="421934"/>
                  </a:lnTo>
                  <a:lnTo>
                    <a:pt x="2191847" y="417679"/>
                  </a:lnTo>
                  <a:lnTo>
                    <a:pt x="2198006" y="417679"/>
                  </a:lnTo>
                  <a:lnTo>
                    <a:pt x="2201995" y="421942"/>
                  </a:lnTo>
                  <a:lnTo>
                    <a:pt x="2202451" y="423094"/>
                  </a:lnTo>
                  <a:lnTo>
                    <a:pt x="2203052" y="424096"/>
                  </a:lnTo>
                  <a:lnTo>
                    <a:pt x="2202903" y="427192"/>
                  </a:lnTo>
                  <a:lnTo>
                    <a:pt x="2201933" y="429945"/>
                  </a:lnTo>
                  <a:lnTo>
                    <a:pt x="2196446" y="433168"/>
                  </a:lnTo>
                  <a:lnTo>
                    <a:pt x="2193587" y="433251"/>
                  </a:lnTo>
                  <a:close/>
                </a:path>
                <a:path w="2224405" h="1250315">
                  <a:moveTo>
                    <a:pt x="1706901" y="434418"/>
                  </a:moveTo>
                  <a:lnTo>
                    <a:pt x="1702541" y="429765"/>
                  </a:lnTo>
                  <a:lnTo>
                    <a:pt x="1703199" y="421254"/>
                  </a:lnTo>
                  <a:lnTo>
                    <a:pt x="1706476" y="418143"/>
                  </a:lnTo>
                  <a:lnTo>
                    <a:pt x="1714373" y="417963"/>
                  </a:lnTo>
                  <a:lnTo>
                    <a:pt x="1718800" y="421464"/>
                  </a:lnTo>
                  <a:lnTo>
                    <a:pt x="1718628" y="429085"/>
                  </a:lnTo>
                  <a:lnTo>
                    <a:pt x="1715156" y="433251"/>
                  </a:lnTo>
                  <a:lnTo>
                    <a:pt x="1706901" y="434418"/>
                  </a:lnTo>
                  <a:close/>
                </a:path>
                <a:path w="2224405" h="1250315">
                  <a:moveTo>
                    <a:pt x="1575434" y="433079"/>
                  </a:moveTo>
                  <a:lnTo>
                    <a:pt x="1572030" y="430573"/>
                  </a:lnTo>
                  <a:lnTo>
                    <a:pt x="1570515" y="422227"/>
                  </a:lnTo>
                  <a:lnTo>
                    <a:pt x="1573800" y="417970"/>
                  </a:lnTo>
                  <a:lnTo>
                    <a:pt x="1581876" y="418060"/>
                  </a:lnTo>
                  <a:lnTo>
                    <a:pt x="1585847" y="420820"/>
                  </a:lnTo>
                  <a:lnTo>
                    <a:pt x="1587444" y="427687"/>
                  </a:lnTo>
                  <a:lnTo>
                    <a:pt x="1583682" y="432301"/>
                  </a:lnTo>
                  <a:lnTo>
                    <a:pt x="1575434" y="433079"/>
                  </a:lnTo>
                  <a:close/>
                </a:path>
                <a:path w="2224405" h="1250315">
                  <a:moveTo>
                    <a:pt x="1097228" y="434118"/>
                  </a:moveTo>
                  <a:lnTo>
                    <a:pt x="1088046" y="433147"/>
                  </a:lnTo>
                  <a:lnTo>
                    <a:pt x="1085539" y="429848"/>
                  </a:lnTo>
                  <a:lnTo>
                    <a:pt x="1085687" y="420252"/>
                  </a:lnTo>
                  <a:lnTo>
                    <a:pt x="1088987" y="418195"/>
                  </a:lnTo>
                  <a:lnTo>
                    <a:pt x="1099236" y="418973"/>
                  </a:lnTo>
                  <a:lnTo>
                    <a:pt x="1101408" y="421695"/>
                  </a:lnTo>
                  <a:lnTo>
                    <a:pt x="1100490" y="431216"/>
                  </a:lnTo>
                  <a:lnTo>
                    <a:pt x="1097228" y="434118"/>
                  </a:lnTo>
                  <a:close/>
                </a:path>
                <a:path w="2224405" h="1250315">
                  <a:moveTo>
                    <a:pt x="782900" y="434313"/>
                  </a:moveTo>
                  <a:lnTo>
                    <a:pt x="778429" y="430768"/>
                  </a:lnTo>
                  <a:lnTo>
                    <a:pt x="777488" y="423760"/>
                  </a:lnTo>
                  <a:lnTo>
                    <a:pt x="778818" y="421703"/>
                  </a:lnTo>
                  <a:lnTo>
                    <a:pt x="783610" y="417582"/>
                  </a:lnTo>
                  <a:lnTo>
                    <a:pt x="791447" y="418240"/>
                  </a:lnTo>
                  <a:lnTo>
                    <a:pt x="793598" y="423379"/>
                  </a:lnTo>
                  <a:lnTo>
                    <a:pt x="793926" y="423887"/>
                  </a:lnTo>
                  <a:lnTo>
                    <a:pt x="794217" y="424418"/>
                  </a:lnTo>
                  <a:lnTo>
                    <a:pt x="794568" y="428060"/>
                  </a:lnTo>
                  <a:lnTo>
                    <a:pt x="790761" y="432705"/>
                  </a:lnTo>
                  <a:lnTo>
                    <a:pt x="782900" y="434313"/>
                  </a:lnTo>
                  <a:close/>
                </a:path>
                <a:path w="2224405" h="1250315">
                  <a:moveTo>
                    <a:pt x="635504" y="455383"/>
                  </a:moveTo>
                  <a:lnTo>
                    <a:pt x="628540" y="454388"/>
                  </a:lnTo>
                  <a:lnTo>
                    <a:pt x="626390" y="453430"/>
                  </a:lnTo>
                  <a:lnTo>
                    <a:pt x="624292" y="450551"/>
                  </a:lnTo>
                  <a:lnTo>
                    <a:pt x="624113" y="449317"/>
                  </a:lnTo>
                  <a:lnTo>
                    <a:pt x="623717" y="448233"/>
                  </a:lnTo>
                  <a:lnTo>
                    <a:pt x="623778" y="443587"/>
                  </a:lnTo>
                  <a:lnTo>
                    <a:pt x="628718" y="438726"/>
                  </a:lnTo>
                  <a:lnTo>
                    <a:pt x="634004" y="439548"/>
                  </a:lnTo>
                  <a:lnTo>
                    <a:pt x="634952" y="440566"/>
                  </a:lnTo>
                  <a:lnTo>
                    <a:pt x="638102" y="442750"/>
                  </a:lnTo>
                  <a:lnTo>
                    <a:pt x="638505" y="445173"/>
                  </a:lnTo>
                  <a:lnTo>
                    <a:pt x="639244" y="452009"/>
                  </a:lnTo>
                  <a:lnTo>
                    <a:pt x="635504" y="455383"/>
                  </a:lnTo>
                  <a:close/>
                </a:path>
                <a:path w="2224405" h="1250315">
                  <a:moveTo>
                    <a:pt x="239491" y="455749"/>
                  </a:moveTo>
                  <a:lnTo>
                    <a:pt x="231347" y="455599"/>
                  </a:lnTo>
                  <a:lnTo>
                    <a:pt x="227354" y="451673"/>
                  </a:lnTo>
                  <a:lnTo>
                    <a:pt x="227092" y="443505"/>
                  </a:lnTo>
                  <a:lnTo>
                    <a:pt x="232347" y="438980"/>
                  </a:lnTo>
                  <a:lnTo>
                    <a:pt x="239603" y="439624"/>
                  </a:lnTo>
                  <a:lnTo>
                    <a:pt x="242559" y="443797"/>
                  </a:lnTo>
                  <a:lnTo>
                    <a:pt x="242634" y="452189"/>
                  </a:lnTo>
                  <a:lnTo>
                    <a:pt x="239491" y="455749"/>
                  </a:lnTo>
                  <a:close/>
                </a:path>
                <a:path w="2224405" h="1250315">
                  <a:moveTo>
                    <a:pt x="1399381" y="1095613"/>
                  </a:moveTo>
                  <a:lnTo>
                    <a:pt x="1395477" y="1092457"/>
                  </a:lnTo>
                  <a:lnTo>
                    <a:pt x="1394365" y="1086848"/>
                  </a:lnTo>
                  <a:lnTo>
                    <a:pt x="1394589" y="1085501"/>
                  </a:lnTo>
                  <a:lnTo>
                    <a:pt x="1396463" y="1081335"/>
                  </a:lnTo>
                  <a:lnTo>
                    <a:pt x="1399232" y="1080303"/>
                  </a:lnTo>
                  <a:lnTo>
                    <a:pt x="1405629" y="1080370"/>
                  </a:lnTo>
                  <a:lnTo>
                    <a:pt x="1408383" y="1081313"/>
                  </a:lnTo>
                  <a:lnTo>
                    <a:pt x="1410115" y="1085046"/>
                  </a:lnTo>
                  <a:lnTo>
                    <a:pt x="1410406" y="1085576"/>
                  </a:lnTo>
                  <a:lnTo>
                    <a:pt x="1410675" y="1086122"/>
                  </a:lnTo>
                  <a:lnTo>
                    <a:pt x="1410899" y="1090123"/>
                  </a:lnTo>
                  <a:lnTo>
                    <a:pt x="1406995" y="1095120"/>
                  </a:lnTo>
                  <a:lnTo>
                    <a:pt x="1399381" y="1095613"/>
                  </a:lnTo>
                  <a:close/>
                </a:path>
                <a:path w="2224405" h="1250315">
                  <a:moveTo>
                    <a:pt x="1840174" y="1183474"/>
                  </a:moveTo>
                  <a:lnTo>
                    <a:pt x="1837136" y="1181537"/>
                  </a:lnTo>
                  <a:lnTo>
                    <a:pt x="1834352" y="1174155"/>
                  </a:lnTo>
                  <a:lnTo>
                    <a:pt x="1836083" y="1170228"/>
                  </a:lnTo>
                  <a:lnTo>
                    <a:pt x="1844280" y="1165882"/>
                  </a:lnTo>
                  <a:lnTo>
                    <a:pt x="1849483" y="1169622"/>
                  </a:lnTo>
                  <a:lnTo>
                    <a:pt x="1849535" y="1174836"/>
                  </a:lnTo>
                  <a:lnTo>
                    <a:pt x="1849192" y="1179728"/>
                  </a:lnTo>
                  <a:lnTo>
                    <a:pt x="1846720" y="1182704"/>
                  </a:lnTo>
                  <a:lnTo>
                    <a:pt x="1840174" y="1183474"/>
                  </a:lnTo>
                  <a:close/>
                </a:path>
                <a:path w="2224405" h="1250315">
                  <a:moveTo>
                    <a:pt x="1995237" y="940295"/>
                  </a:moveTo>
                  <a:lnTo>
                    <a:pt x="1992624" y="938756"/>
                  </a:lnTo>
                  <a:lnTo>
                    <a:pt x="1987907" y="933273"/>
                  </a:lnTo>
                  <a:lnTo>
                    <a:pt x="1990034" y="927035"/>
                  </a:lnTo>
                  <a:lnTo>
                    <a:pt x="1995714" y="925988"/>
                  </a:lnTo>
                  <a:lnTo>
                    <a:pt x="1997558" y="925973"/>
                  </a:lnTo>
                  <a:lnTo>
                    <a:pt x="2002178" y="926586"/>
                  </a:lnTo>
                  <a:lnTo>
                    <a:pt x="2004829" y="929631"/>
                  </a:lnTo>
                  <a:lnTo>
                    <a:pt x="2004956" y="935718"/>
                  </a:lnTo>
                  <a:lnTo>
                    <a:pt x="2001828" y="939451"/>
                  </a:lnTo>
                  <a:lnTo>
                    <a:pt x="1998230" y="939854"/>
                  </a:lnTo>
                  <a:lnTo>
                    <a:pt x="1995237" y="940295"/>
                  </a:lnTo>
                  <a:close/>
                </a:path>
                <a:path w="2224405" h="1250315">
                  <a:moveTo>
                    <a:pt x="1225328" y="653729"/>
                  </a:moveTo>
                  <a:lnTo>
                    <a:pt x="1221812" y="652831"/>
                  </a:lnTo>
                  <a:lnTo>
                    <a:pt x="1218559" y="648374"/>
                  </a:lnTo>
                  <a:lnTo>
                    <a:pt x="1217513" y="646161"/>
                  </a:lnTo>
                  <a:lnTo>
                    <a:pt x="1219148" y="642600"/>
                  </a:lnTo>
                  <a:lnTo>
                    <a:pt x="1219715" y="641531"/>
                  </a:lnTo>
                  <a:lnTo>
                    <a:pt x="1222723" y="637761"/>
                  </a:lnTo>
                  <a:lnTo>
                    <a:pt x="1225776" y="636527"/>
                  </a:lnTo>
                  <a:lnTo>
                    <a:pt x="1231046" y="638770"/>
                  </a:lnTo>
                  <a:lnTo>
                    <a:pt x="1232786" y="640985"/>
                  </a:lnTo>
                  <a:lnTo>
                    <a:pt x="1233375" y="648224"/>
                  </a:lnTo>
                  <a:lnTo>
                    <a:pt x="1231636" y="651037"/>
                  </a:lnTo>
                  <a:lnTo>
                    <a:pt x="1225328" y="653729"/>
                  </a:lnTo>
                  <a:close/>
                </a:path>
                <a:path w="2224405" h="1250315">
                  <a:moveTo>
                    <a:pt x="1558281" y="235981"/>
                  </a:moveTo>
                  <a:lnTo>
                    <a:pt x="1551190" y="234231"/>
                  </a:lnTo>
                  <a:lnTo>
                    <a:pt x="1548270" y="229878"/>
                  </a:lnTo>
                  <a:lnTo>
                    <a:pt x="1548976" y="225785"/>
                  </a:lnTo>
                  <a:lnTo>
                    <a:pt x="1549077" y="225596"/>
                  </a:lnTo>
                  <a:lnTo>
                    <a:pt x="1564358" y="228399"/>
                  </a:lnTo>
                  <a:lnTo>
                    <a:pt x="1563410" y="230960"/>
                  </a:lnTo>
                  <a:lnTo>
                    <a:pt x="1561319" y="234814"/>
                  </a:lnTo>
                  <a:lnTo>
                    <a:pt x="1558281" y="235981"/>
                  </a:lnTo>
                  <a:close/>
                </a:path>
                <a:path w="2224405" h="1250315">
                  <a:moveTo>
                    <a:pt x="1513388" y="236093"/>
                  </a:moveTo>
                  <a:lnTo>
                    <a:pt x="1505692" y="231448"/>
                  </a:lnTo>
                  <a:lnTo>
                    <a:pt x="1504050" y="228255"/>
                  </a:lnTo>
                  <a:lnTo>
                    <a:pt x="1504938" y="223049"/>
                  </a:lnTo>
                  <a:lnTo>
                    <a:pt x="1507827" y="220297"/>
                  </a:lnTo>
                  <a:lnTo>
                    <a:pt x="1513060" y="220222"/>
                  </a:lnTo>
                  <a:lnTo>
                    <a:pt x="1515411" y="220707"/>
                  </a:lnTo>
                  <a:lnTo>
                    <a:pt x="1519181" y="221748"/>
                  </a:lnTo>
                  <a:lnTo>
                    <a:pt x="1520950" y="225831"/>
                  </a:lnTo>
                  <a:lnTo>
                    <a:pt x="1520442" y="227387"/>
                  </a:lnTo>
                  <a:lnTo>
                    <a:pt x="1519069" y="233446"/>
                  </a:lnTo>
                  <a:lnTo>
                    <a:pt x="1513388" y="236093"/>
                  </a:lnTo>
                  <a:close/>
                </a:path>
                <a:path w="2224405" h="1250315">
                  <a:moveTo>
                    <a:pt x="1427508" y="234553"/>
                  </a:moveTo>
                  <a:lnTo>
                    <a:pt x="1422746" y="234119"/>
                  </a:lnTo>
                  <a:lnTo>
                    <a:pt x="1420439" y="233677"/>
                  </a:lnTo>
                  <a:lnTo>
                    <a:pt x="1417826" y="232436"/>
                  </a:lnTo>
                  <a:lnTo>
                    <a:pt x="1415729" y="226924"/>
                  </a:lnTo>
                  <a:lnTo>
                    <a:pt x="1416274" y="224634"/>
                  </a:lnTo>
                  <a:lnTo>
                    <a:pt x="1421081" y="219197"/>
                  </a:lnTo>
                  <a:lnTo>
                    <a:pt x="1427268" y="219152"/>
                  </a:lnTo>
                  <a:lnTo>
                    <a:pt x="1432434" y="224216"/>
                  </a:lnTo>
                  <a:lnTo>
                    <a:pt x="1432942" y="226871"/>
                  </a:lnTo>
                  <a:lnTo>
                    <a:pt x="1430128" y="232922"/>
                  </a:lnTo>
                  <a:lnTo>
                    <a:pt x="1427508" y="234553"/>
                  </a:lnTo>
                  <a:close/>
                </a:path>
                <a:path w="2224405" h="1250315">
                  <a:moveTo>
                    <a:pt x="475261" y="257627"/>
                  </a:moveTo>
                  <a:lnTo>
                    <a:pt x="470745" y="254044"/>
                  </a:lnTo>
                  <a:lnTo>
                    <a:pt x="469155" y="246011"/>
                  </a:lnTo>
                  <a:lnTo>
                    <a:pt x="472365" y="242212"/>
                  </a:lnTo>
                  <a:lnTo>
                    <a:pt x="480979" y="240282"/>
                  </a:lnTo>
                  <a:lnTo>
                    <a:pt x="485271" y="244635"/>
                  </a:lnTo>
                  <a:lnTo>
                    <a:pt x="485398" y="252892"/>
                  </a:lnTo>
                  <a:lnTo>
                    <a:pt x="482323" y="256916"/>
                  </a:lnTo>
                  <a:lnTo>
                    <a:pt x="475261" y="257627"/>
                  </a:lnTo>
                  <a:close/>
                </a:path>
                <a:path w="2224405" h="1250315">
                  <a:moveTo>
                    <a:pt x="348661" y="256579"/>
                  </a:moveTo>
                  <a:lnTo>
                    <a:pt x="343331" y="256513"/>
                  </a:lnTo>
                  <a:lnTo>
                    <a:pt x="341442" y="255472"/>
                  </a:lnTo>
                  <a:lnTo>
                    <a:pt x="336659" y="250671"/>
                  </a:lnTo>
                  <a:lnTo>
                    <a:pt x="336822" y="246429"/>
                  </a:lnTo>
                  <a:lnTo>
                    <a:pt x="344780" y="239579"/>
                  </a:lnTo>
                  <a:lnTo>
                    <a:pt x="349452" y="240237"/>
                  </a:lnTo>
                  <a:lnTo>
                    <a:pt x="353065" y="246160"/>
                  </a:lnTo>
                  <a:lnTo>
                    <a:pt x="353207" y="247432"/>
                  </a:lnTo>
                  <a:lnTo>
                    <a:pt x="353565" y="248568"/>
                  </a:lnTo>
                  <a:lnTo>
                    <a:pt x="353043" y="252249"/>
                  </a:lnTo>
                  <a:lnTo>
                    <a:pt x="348661" y="256579"/>
                  </a:lnTo>
                  <a:close/>
                </a:path>
                <a:path w="2224405" h="1250315">
                  <a:moveTo>
                    <a:pt x="657025" y="654298"/>
                  </a:moveTo>
                  <a:lnTo>
                    <a:pt x="648313" y="653011"/>
                  </a:lnTo>
                  <a:lnTo>
                    <a:pt x="645082" y="649256"/>
                  </a:lnTo>
                  <a:lnTo>
                    <a:pt x="645962" y="641089"/>
                  </a:lnTo>
                  <a:lnTo>
                    <a:pt x="649098" y="637888"/>
                  </a:lnTo>
                  <a:lnTo>
                    <a:pt x="657285" y="638135"/>
                  </a:lnTo>
                  <a:lnTo>
                    <a:pt x="660959" y="641493"/>
                  </a:lnTo>
                  <a:lnTo>
                    <a:pt x="660548" y="650648"/>
                  </a:lnTo>
                  <a:lnTo>
                    <a:pt x="657025" y="654298"/>
                  </a:lnTo>
                  <a:close/>
                </a:path>
                <a:path w="2224405" h="1250315">
                  <a:moveTo>
                    <a:pt x="1120145" y="235405"/>
                  </a:moveTo>
                  <a:lnTo>
                    <a:pt x="1112441" y="235390"/>
                  </a:lnTo>
                  <a:lnTo>
                    <a:pt x="1108686" y="231531"/>
                  </a:lnTo>
                  <a:lnTo>
                    <a:pt x="1107873" y="223184"/>
                  </a:lnTo>
                  <a:lnTo>
                    <a:pt x="1111903" y="219474"/>
                  </a:lnTo>
                  <a:lnTo>
                    <a:pt x="1116912" y="220140"/>
                  </a:lnTo>
                  <a:lnTo>
                    <a:pt x="1121130" y="220356"/>
                  </a:lnTo>
                  <a:lnTo>
                    <a:pt x="1124227" y="223266"/>
                  </a:lnTo>
                  <a:lnTo>
                    <a:pt x="1123489" y="231598"/>
                  </a:lnTo>
                  <a:lnTo>
                    <a:pt x="1120145" y="235405"/>
                  </a:lnTo>
                  <a:close/>
                </a:path>
                <a:path w="2224405" h="1250315">
                  <a:moveTo>
                    <a:pt x="1535394" y="1052098"/>
                  </a:moveTo>
                  <a:lnTo>
                    <a:pt x="1529848" y="1050311"/>
                  </a:lnTo>
                  <a:lnTo>
                    <a:pt x="1527727" y="1048254"/>
                  </a:lnTo>
                  <a:lnTo>
                    <a:pt x="1526003" y="1044477"/>
                  </a:lnTo>
                  <a:lnTo>
                    <a:pt x="1526227" y="1043138"/>
                  </a:lnTo>
                  <a:lnTo>
                    <a:pt x="1526362" y="1037955"/>
                  </a:lnTo>
                  <a:lnTo>
                    <a:pt x="1531266" y="1035180"/>
                  </a:lnTo>
                  <a:lnTo>
                    <a:pt x="1538111" y="1034761"/>
                  </a:lnTo>
                  <a:lnTo>
                    <a:pt x="1541254" y="1039092"/>
                  </a:lnTo>
                  <a:lnTo>
                    <a:pt x="1541433" y="1043579"/>
                  </a:lnTo>
                  <a:lnTo>
                    <a:pt x="1541209" y="1044491"/>
                  </a:lnTo>
                  <a:lnTo>
                    <a:pt x="1540969" y="1046264"/>
                  </a:lnTo>
                  <a:lnTo>
                    <a:pt x="1539387" y="1050378"/>
                  </a:lnTo>
                  <a:lnTo>
                    <a:pt x="1535394" y="1052098"/>
                  </a:lnTo>
                  <a:close/>
                </a:path>
                <a:path w="2224405" h="1250315">
                  <a:moveTo>
                    <a:pt x="1075902" y="940430"/>
                  </a:moveTo>
                  <a:lnTo>
                    <a:pt x="1067273" y="939638"/>
                  </a:lnTo>
                  <a:lnTo>
                    <a:pt x="1063869" y="935345"/>
                  </a:lnTo>
                  <a:lnTo>
                    <a:pt x="1064944" y="928060"/>
                  </a:lnTo>
                  <a:lnTo>
                    <a:pt x="1068744" y="925143"/>
                  </a:lnTo>
                  <a:lnTo>
                    <a:pt x="1076678" y="925472"/>
                  </a:lnTo>
                  <a:lnTo>
                    <a:pt x="1080814" y="929571"/>
                  </a:lnTo>
                  <a:lnTo>
                    <a:pt x="1079314" y="937738"/>
                  </a:lnTo>
                  <a:lnTo>
                    <a:pt x="1075902" y="940430"/>
                  </a:lnTo>
                  <a:close/>
                </a:path>
                <a:path w="2224405" h="1250315">
                  <a:moveTo>
                    <a:pt x="2058940" y="654028"/>
                  </a:moveTo>
                  <a:lnTo>
                    <a:pt x="2055573" y="650469"/>
                  </a:lnTo>
                  <a:lnTo>
                    <a:pt x="2055514" y="641672"/>
                  </a:lnTo>
                  <a:lnTo>
                    <a:pt x="2059223" y="637903"/>
                  </a:lnTo>
                  <a:lnTo>
                    <a:pt x="2067315" y="638089"/>
                  </a:lnTo>
                  <a:lnTo>
                    <a:pt x="2070040" y="641942"/>
                  </a:lnTo>
                  <a:lnTo>
                    <a:pt x="2069465" y="650932"/>
                  </a:lnTo>
                  <a:lnTo>
                    <a:pt x="2066621" y="653984"/>
                  </a:lnTo>
                  <a:lnTo>
                    <a:pt x="2058940" y="654028"/>
                  </a:lnTo>
                  <a:close/>
                </a:path>
                <a:path w="2224405" h="1250315">
                  <a:moveTo>
                    <a:pt x="785580" y="257365"/>
                  </a:moveTo>
                  <a:lnTo>
                    <a:pt x="780430" y="255315"/>
                  </a:lnTo>
                  <a:lnTo>
                    <a:pt x="777518" y="250761"/>
                  </a:lnTo>
                  <a:lnTo>
                    <a:pt x="778011" y="244575"/>
                  </a:lnTo>
                  <a:lnTo>
                    <a:pt x="781960" y="241486"/>
                  </a:lnTo>
                  <a:lnTo>
                    <a:pt x="786924" y="241539"/>
                  </a:lnTo>
                  <a:lnTo>
                    <a:pt x="788028" y="242137"/>
                  </a:lnTo>
                  <a:lnTo>
                    <a:pt x="790238" y="243049"/>
                  </a:lnTo>
                  <a:lnTo>
                    <a:pt x="794015" y="245877"/>
                  </a:lnTo>
                  <a:lnTo>
                    <a:pt x="794515" y="248935"/>
                  </a:lnTo>
                  <a:lnTo>
                    <a:pt x="793008" y="252084"/>
                  </a:lnTo>
                  <a:lnTo>
                    <a:pt x="792388" y="253162"/>
                  </a:lnTo>
                  <a:lnTo>
                    <a:pt x="789820" y="256198"/>
                  </a:lnTo>
                  <a:lnTo>
                    <a:pt x="785580" y="257365"/>
                  </a:lnTo>
                  <a:close/>
                </a:path>
                <a:path w="2224405" h="1250315">
                  <a:moveTo>
                    <a:pt x="526096" y="256415"/>
                  </a:moveTo>
                  <a:lnTo>
                    <a:pt x="517727" y="256153"/>
                  </a:lnTo>
                  <a:lnTo>
                    <a:pt x="514876" y="253192"/>
                  </a:lnTo>
                  <a:lnTo>
                    <a:pt x="514413" y="245084"/>
                  </a:lnTo>
                  <a:lnTo>
                    <a:pt x="516809" y="242406"/>
                  </a:lnTo>
                  <a:lnTo>
                    <a:pt x="526088" y="241897"/>
                  </a:lnTo>
                  <a:lnTo>
                    <a:pt x="530134" y="244889"/>
                  </a:lnTo>
                  <a:lnTo>
                    <a:pt x="529618" y="253303"/>
                  </a:lnTo>
                  <a:lnTo>
                    <a:pt x="526096" y="256415"/>
                  </a:lnTo>
                  <a:close/>
                </a:path>
                <a:path w="2224405" h="1250315">
                  <a:moveTo>
                    <a:pt x="385678" y="257754"/>
                  </a:moveTo>
                  <a:lnTo>
                    <a:pt x="381154" y="252249"/>
                  </a:lnTo>
                  <a:lnTo>
                    <a:pt x="382244" y="244530"/>
                  </a:lnTo>
                  <a:lnTo>
                    <a:pt x="386059" y="241493"/>
                  </a:lnTo>
                  <a:lnTo>
                    <a:pt x="393934" y="241606"/>
                  </a:lnTo>
                  <a:lnTo>
                    <a:pt x="398241" y="245517"/>
                  </a:lnTo>
                  <a:lnTo>
                    <a:pt x="397644" y="250297"/>
                  </a:lnTo>
                  <a:lnTo>
                    <a:pt x="397092" y="251314"/>
                  </a:lnTo>
                  <a:lnTo>
                    <a:pt x="396278" y="253655"/>
                  </a:lnTo>
                  <a:lnTo>
                    <a:pt x="393672" y="256497"/>
                  </a:lnTo>
                  <a:lnTo>
                    <a:pt x="391657" y="257185"/>
                  </a:lnTo>
                  <a:lnTo>
                    <a:pt x="385678" y="257754"/>
                  </a:lnTo>
                  <a:close/>
                </a:path>
                <a:path w="2224405" h="1250315">
                  <a:moveTo>
                    <a:pt x="1641563" y="544575"/>
                  </a:moveTo>
                  <a:lnTo>
                    <a:pt x="1638003" y="542571"/>
                  </a:lnTo>
                  <a:lnTo>
                    <a:pt x="1635524" y="535225"/>
                  </a:lnTo>
                  <a:lnTo>
                    <a:pt x="1637338" y="531127"/>
                  </a:lnTo>
                  <a:lnTo>
                    <a:pt x="1642578" y="529331"/>
                  </a:lnTo>
                  <a:lnTo>
                    <a:pt x="1644422" y="529212"/>
                  </a:lnTo>
                  <a:lnTo>
                    <a:pt x="1644855" y="529130"/>
                  </a:lnTo>
                  <a:lnTo>
                    <a:pt x="1648969" y="529182"/>
                  </a:lnTo>
                  <a:lnTo>
                    <a:pt x="1650626" y="530767"/>
                  </a:lnTo>
                  <a:lnTo>
                    <a:pt x="1653596" y="535539"/>
                  </a:lnTo>
                  <a:lnTo>
                    <a:pt x="1652238" y="537723"/>
                  </a:lnTo>
                  <a:lnTo>
                    <a:pt x="1649849" y="541912"/>
                  </a:lnTo>
                  <a:lnTo>
                    <a:pt x="1647908" y="543355"/>
                  </a:lnTo>
                  <a:lnTo>
                    <a:pt x="1641563" y="544575"/>
                  </a:lnTo>
                  <a:close/>
                </a:path>
                <a:path w="2224405" h="1250315">
                  <a:moveTo>
                    <a:pt x="1266227" y="1052114"/>
                  </a:moveTo>
                  <a:lnTo>
                    <a:pt x="1262241" y="1046848"/>
                  </a:lnTo>
                  <a:lnTo>
                    <a:pt x="1262346" y="1041178"/>
                  </a:lnTo>
                  <a:lnTo>
                    <a:pt x="1263182" y="1039937"/>
                  </a:lnTo>
                  <a:lnTo>
                    <a:pt x="1267064" y="1036018"/>
                  </a:lnTo>
                  <a:lnTo>
                    <a:pt x="1272319" y="1035233"/>
                  </a:lnTo>
                  <a:lnTo>
                    <a:pt x="1277006" y="1038635"/>
                  </a:lnTo>
                  <a:lnTo>
                    <a:pt x="1277715" y="1040550"/>
                  </a:lnTo>
                  <a:lnTo>
                    <a:pt x="1278648" y="1041919"/>
                  </a:lnTo>
                  <a:lnTo>
                    <a:pt x="1277961" y="1046638"/>
                  </a:lnTo>
                  <a:lnTo>
                    <a:pt x="1275245" y="1050924"/>
                  </a:lnTo>
                  <a:lnTo>
                    <a:pt x="1266227" y="1052114"/>
                  </a:lnTo>
                  <a:close/>
                </a:path>
                <a:path w="2224405" h="1250315">
                  <a:moveTo>
                    <a:pt x="1229897" y="1051911"/>
                  </a:moveTo>
                  <a:lnTo>
                    <a:pt x="1220708" y="1050976"/>
                  </a:lnTo>
                  <a:lnTo>
                    <a:pt x="1217476" y="1046967"/>
                  </a:lnTo>
                  <a:lnTo>
                    <a:pt x="1218140" y="1039069"/>
                  </a:lnTo>
                  <a:lnTo>
                    <a:pt x="1221514" y="1035966"/>
                  </a:lnTo>
                  <a:lnTo>
                    <a:pt x="1229845" y="1035420"/>
                  </a:lnTo>
                  <a:lnTo>
                    <a:pt x="1234390" y="1038800"/>
                  </a:lnTo>
                  <a:lnTo>
                    <a:pt x="1234353" y="1047678"/>
                  </a:lnTo>
                  <a:lnTo>
                    <a:pt x="1229897" y="1051911"/>
                  </a:lnTo>
                  <a:close/>
                </a:path>
                <a:path w="2224405" h="1250315">
                  <a:moveTo>
                    <a:pt x="1538096" y="256408"/>
                  </a:moveTo>
                  <a:lnTo>
                    <a:pt x="1529721" y="255397"/>
                  </a:lnTo>
                  <a:lnTo>
                    <a:pt x="1526810" y="252166"/>
                  </a:lnTo>
                  <a:lnTo>
                    <a:pt x="1527795" y="243640"/>
                  </a:lnTo>
                  <a:lnTo>
                    <a:pt x="1532207" y="240192"/>
                  </a:lnTo>
                  <a:lnTo>
                    <a:pt x="1539216" y="241613"/>
                  </a:lnTo>
                  <a:lnTo>
                    <a:pt x="1541612" y="245413"/>
                  </a:lnTo>
                  <a:lnTo>
                    <a:pt x="1540888" y="253550"/>
                  </a:lnTo>
                  <a:lnTo>
                    <a:pt x="1538096" y="256408"/>
                  </a:lnTo>
                  <a:close/>
                </a:path>
                <a:path w="2224405" h="1250315">
                  <a:moveTo>
                    <a:pt x="1094130" y="257649"/>
                  </a:moveTo>
                  <a:lnTo>
                    <a:pt x="1090399" y="255779"/>
                  </a:lnTo>
                  <a:lnTo>
                    <a:pt x="1089376" y="255121"/>
                  </a:lnTo>
                  <a:lnTo>
                    <a:pt x="1086091" y="252473"/>
                  </a:lnTo>
                  <a:lnTo>
                    <a:pt x="1085322" y="248808"/>
                  </a:lnTo>
                  <a:lnTo>
                    <a:pt x="1088270" y="243169"/>
                  </a:lnTo>
                  <a:lnTo>
                    <a:pt x="1092481" y="240551"/>
                  </a:lnTo>
                  <a:lnTo>
                    <a:pt x="1096325" y="240917"/>
                  </a:lnTo>
                  <a:lnTo>
                    <a:pt x="1097430" y="242107"/>
                  </a:lnTo>
                  <a:lnTo>
                    <a:pt x="1099497" y="243557"/>
                  </a:lnTo>
                  <a:lnTo>
                    <a:pt x="1101789" y="248389"/>
                  </a:lnTo>
                  <a:lnTo>
                    <a:pt x="1100968" y="251440"/>
                  </a:lnTo>
                  <a:lnTo>
                    <a:pt x="1097908" y="256617"/>
                  </a:lnTo>
                  <a:lnTo>
                    <a:pt x="1094130" y="257649"/>
                  </a:lnTo>
                  <a:close/>
                </a:path>
                <a:path w="2224405" h="1250315">
                  <a:moveTo>
                    <a:pt x="876529" y="256744"/>
                  </a:moveTo>
                  <a:lnTo>
                    <a:pt x="869624" y="256034"/>
                  </a:lnTo>
                  <a:lnTo>
                    <a:pt x="866467" y="252332"/>
                  </a:lnTo>
                  <a:lnTo>
                    <a:pt x="867266" y="244171"/>
                  </a:lnTo>
                  <a:lnTo>
                    <a:pt x="870087" y="241449"/>
                  </a:lnTo>
                  <a:lnTo>
                    <a:pt x="877373" y="240641"/>
                  </a:lnTo>
                  <a:lnTo>
                    <a:pt x="880673" y="243782"/>
                  </a:lnTo>
                  <a:lnTo>
                    <a:pt x="880933" y="249571"/>
                  </a:lnTo>
                  <a:lnTo>
                    <a:pt x="880590" y="251426"/>
                  </a:lnTo>
                  <a:lnTo>
                    <a:pt x="879314" y="255285"/>
                  </a:lnTo>
                  <a:lnTo>
                    <a:pt x="876529" y="256744"/>
                  </a:lnTo>
                  <a:close/>
                </a:path>
                <a:path w="2224405" h="1250315">
                  <a:moveTo>
                    <a:pt x="606004" y="257791"/>
                  </a:moveTo>
                  <a:lnTo>
                    <a:pt x="602070" y="254620"/>
                  </a:lnTo>
                  <a:lnTo>
                    <a:pt x="601010" y="245465"/>
                  </a:lnTo>
                  <a:lnTo>
                    <a:pt x="604981" y="241164"/>
                  </a:lnTo>
                  <a:lnTo>
                    <a:pt x="613297" y="240776"/>
                  </a:lnTo>
                  <a:lnTo>
                    <a:pt x="616477" y="244336"/>
                  </a:lnTo>
                  <a:lnTo>
                    <a:pt x="617104" y="253341"/>
                  </a:lnTo>
                  <a:lnTo>
                    <a:pt x="614521" y="257140"/>
                  </a:lnTo>
                  <a:lnTo>
                    <a:pt x="606004" y="257791"/>
                  </a:lnTo>
                  <a:close/>
                </a:path>
                <a:path w="2224405" h="1250315">
                  <a:moveTo>
                    <a:pt x="567830" y="257425"/>
                  </a:moveTo>
                  <a:lnTo>
                    <a:pt x="560865" y="256960"/>
                  </a:lnTo>
                  <a:lnTo>
                    <a:pt x="557723" y="253819"/>
                  </a:lnTo>
                  <a:lnTo>
                    <a:pt x="557559" y="245667"/>
                  </a:lnTo>
                  <a:lnTo>
                    <a:pt x="559910" y="242705"/>
                  </a:lnTo>
                  <a:lnTo>
                    <a:pt x="566120" y="240910"/>
                  </a:lnTo>
                  <a:lnTo>
                    <a:pt x="567568" y="241195"/>
                  </a:lnTo>
                  <a:lnTo>
                    <a:pt x="572383" y="244246"/>
                  </a:lnTo>
                  <a:lnTo>
                    <a:pt x="573734" y="248689"/>
                  </a:lnTo>
                  <a:lnTo>
                    <a:pt x="570987" y="255570"/>
                  </a:lnTo>
                  <a:lnTo>
                    <a:pt x="567830" y="257425"/>
                  </a:lnTo>
                  <a:close/>
                </a:path>
                <a:path w="2224405" h="1250315">
                  <a:moveTo>
                    <a:pt x="1712020" y="257002"/>
                  </a:moveTo>
                  <a:lnTo>
                    <a:pt x="1708533" y="256901"/>
                  </a:lnTo>
                  <a:lnTo>
                    <a:pt x="1706467" y="255799"/>
                  </a:lnTo>
                  <a:lnTo>
                    <a:pt x="1704994" y="254194"/>
                  </a:lnTo>
                  <a:lnTo>
                    <a:pt x="1714120" y="255867"/>
                  </a:lnTo>
                  <a:lnTo>
                    <a:pt x="1713119" y="256530"/>
                  </a:lnTo>
                  <a:lnTo>
                    <a:pt x="1712020" y="257002"/>
                  </a:lnTo>
                  <a:close/>
                </a:path>
                <a:path w="2224405" h="1250315">
                  <a:moveTo>
                    <a:pt x="1247782" y="191104"/>
                  </a:moveTo>
                  <a:lnTo>
                    <a:pt x="1244983" y="190558"/>
                  </a:lnTo>
                  <a:lnTo>
                    <a:pt x="1240176" y="185952"/>
                  </a:lnTo>
                  <a:lnTo>
                    <a:pt x="1239444" y="182929"/>
                  </a:lnTo>
                  <a:lnTo>
                    <a:pt x="1242289" y="177223"/>
                  </a:lnTo>
                  <a:lnTo>
                    <a:pt x="1244826" y="175981"/>
                  </a:lnTo>
                  <a:lnTo>
                    <a:pt x="1249238" y="175981"/>
                  </a:lnTo>
                  <a:lnTo>
                    <a:pt x="1253366" y="176796"/>
                  </a:lnTo>
                  <a:lnTo>
                    <a:pt x="1255926" y="179736"/>
                  </a:lnTo>
                  <a:lnTo>
                    <a:pt x="1256300" y="185039"/>
                  </a:lnTo>
                  <a:lnTo>
                    <a:pt x="1253993" y="189033"/>
                  </a:lnTo>
                  <a:lnTo>
                    <a:pt x="1247782" y="191104"/>
                  </a:lnTo>
                  <a:close/>
                </a:path>
                <a:path w="2224405" h="1250315">
                  <a:moveTo>
                    <a:pt x="1027845" y="190550"/>
                  </a:moveTo>
                  <a:lnTo>
                    <a:pt x="1025001" y="190222"/>
                  </a:lnTo>
                  <a:lnTo>
                    <a:pt x="1020290" y="185607"/>
                  </a:lnTo>
                  <a:lnTo>
                    <a:pt x="1019357" y="182368"/>
                  </a:lnTo>
                  <a:lnTo>
                    <a:pt x="1021567" y="177552"/>
                  </a:lnTo>
                  <a:lnTo>
                    <a:pt x="1023605" y="176549"/>
                  </a:lnTo>
                  <a:lnTo>
                    <a:pt x="1026568" y="175959"/>
                  </a:lnTo>
                  <a:lnTo>
                    <a:pt x="1027165" y="175981"/>
                  </a:lnTo>
                  <a:lnTo>
                    <a:pt x="1030800" y="175996"/>
                  </a:lnTo>
                  <a:lnTo>
                    <a:pt x="1033667" y="176452"/>
                  </a:lnTo>
                  <a:lnTo>
                    <a:pt x="1036899" y="183304"/>
                  </a:lnTo>
                  <a:lnTo>
                    <a:pt x="1034675" y="188667"/>
                  </a:lnTo>
                  <a:lnTo>
                    <a:pt x="1027845" y="190550"/>
                  </a:lnTo>
                  <a:close/>
                </a:path>
                <a:path w="2224405" h="1250315">
                  <a:moveTo>
                    <a:pt x="1029411" y="175981"/>
                  </a:moveTo>
                  <a:lnTo>
                    <a:pt x="1027165" y="175981"/>
                  </a:lnTo>
                  <a:lnTo>
                    <a:pt x="1027427" y="175959"/>
                  </a:lnTo>
                  <a:lnTo>
                    <a:pt x="1029411" y="175981"/>
                  </a:lnTo>
                  <a:close/>
                </a:path>
                <a:path w="2224405" h="1250315">
                  <a:moveTo>
                    <a:pt x="891758" y="190169"/>
                  </a:moveTo>
                  <a:lnTo>
                    <a:pt x="887950" y="186460"/>
                  </a:lnTo>
                  <a:lnTo>
                    <a:pt x="888323" y="178166"/>
                  </a:lnTo>
                  <a:lnTo>
                    <a:pt x="892809" y="174702"/>
                  </a:lnTo>
                  <a:lnTo>
                    <a:pt x="898803" y="175914"/>
                  </a:lnTo>
                  <a:lnTo>
                    <a:pt x="900506" y="176684"/>
                  </a:lnTo>
                  <a:lnTo>
                    <a:pt x="904671" y="179272"/>
                  </a:lnTo>
                  <a:lnTo>
                    <a:pt x="905103" y="182563"/>
                  </a:lnTo>
                  <a:lnTo>
                    <a:pt x="901872" y="188442"/>
                  </a:lnTo>
                  <a:lnTo>
                    <a:pt x="899497" y="189953"/>
                  </a:lnTo>
                  <a:lnTo>
                    <a:pt x="895601" y="190140"/>
                  </a:lnTo>
                  <a:lnTo>
                    <a:pt x="891758" y="190169"/>
                  </a:lnTo>
                  <a:close/>
                </a:path>
                <a:path w="2224405" h="1250315">
                  <a:moveTo>
                    <a:pt x="365299" y="191037"/>
                  </a:moveTo>
                  <a:lnTo>
                    <a:pt x="361120" y="188778"/>
                  </a:lnTo>
                  <a:lnTo>
                    <a:pt x="359590" y="183730"/>
                  </a:lnTo>
                  <a:lnTo>
                    <a:pt x="359776" y="181643"/>
                  </a:lnTo>
                  <a:lnTo>
                    <a:pt x="361702" y="176946"/>
                  </a:lnTo>
                  <a:lnTo>
                    <a:pt x="364598" y="175899"/>
                  </a:lnTo>
                  <a:lnTo>
                    <a:pt x="370951" y="176018"/>
                  </a:lnTo>
                  <a:lnTo>
                    <a:pt x="373861" y="176714"/>
                  </a:lnTo>
                  <a:lnTo>
                    <a:pt x="375803" y="180357"/>
                  </a:lnTo>
                  <a:lnTo>
                    <a:pt x="376325" y="181449"/>
                  </a:lnTo>
                  <a:lnTo>
                    <a:pt x="376541" y="185211"/>
                  </a:lnTo>
                  <a:lnTo>
                    <a:pt x="372675" y="189744"/>
                  </a:lnTo>
                  <a:lnTo>
                    <a:pt x="365299" y="191037"/>
                  </a:lnTo>
                  <a:close/>
                </a:path>
                <a:path w="2224405" h="1250315">
                  <a:moveTo>
                    <a:pt x="525864" y="212025"/>
                  </a:moveTo>
                  <a:lnTo>
                    <a:pt x="518130" y="211964"/>
                  </a:lnTo>
                  <a:lnTo>
                    <a:pt x="513898" y="208359"/>
                  </a:lnTo>
                  <a:lnTo>
                    <a:pt x="514368" y="200521"/>
                  </a:lnTo>
                  <a:lnTo>
                    <a:pt x="518399" y="196707"/>
                  </a:lnTo>
                  <a:lnTo>
                    <a:pt x="525797" y="196811"/>
                  </a:lnTo>
                  <a:lnTo>
                    <a:pt x="528723" y="200319"/>
                  </a:lnTo>
                  <a:lnTo>
                    <a:pt x="528648" y="208389"/>
                  </a:lnTo>
                  <a:lnTo>
                    <a:pt x="525864" y="212025"/>
                  </a:lnTo>
                  <a:close/>
                </a:path>
                <a:path w="2224405" h="1250315">
                  <a:moveTo>
                    <a:pt x="253569" y="213086"/>
                  </a:moveTo>
                  <a:lnTo>
                    <a:pt x="249487" y="209219"/>
                  </a:lnTo>
                  <a:lnTo>
                    <a:pt x="249031" y="201037"/>
                  </a:lnTo>
                  <a:lnTo>
                    <a:pt x="254174" y="196392"/>
                  </a:lnTo>
                  <a:lnTo>
                    <a:pt x="261407" y="196841"/>
                  </a:lnTo>
                  <a:lnTo>
                    <a:pt x="264497" y="201060"/>
                  </a:lnTo>
                  <a:lnTo>
                    <a:pt x="264707" y="209437"/>
                  </a:lnTo>
                  <a:lnTo>
                    <a:pt x="261698" y="213004"/>
                  </a:lnTo>
                  <a:lnTo>
                    <a:pt x="253569" y="213086"/>
                  </a:lnTo>
                  <a:close/>
                </a:path>
                <a:path w="2224405" h="1250315">
                  <a:moveTo>
                    <a:pt x="1863061" y="1029936"/>
                  </a:moveTo>
                  <a:lnTo>
                    <a:pt x="1858403" y="1027080"/>
                  </a:lnTo>
                  <a:lnTo>
                    <a:pt x="1855835" y="1019399"/>
                  </a:lnTo>
                  <a:lnTo>
                    <a:pt x="1858552" y="1014904"/>
                  </a:lnTo>
                  <a:lnTo>
                    <a:pt x="1865129" y="1013923"/>
                  </a:lnTo>
                  <a:lnTo>
                    <a:pt x="1868309" y="1013766"/>
                  </a:lnTo>
                  <a:lnTo>
                    <a:pt x="1871944" y="1017140"/>
                  </a:lnTo>
                  <a:lnTo>
                    <a:pt x="1872563" y="1018897"/>
                  </a:lnTo>
                  <a:lnTo>
                    <a:pt x="1873272" y="1020064"/>
                  </a:lnTo>
                  <a:lnTo>
                    <a:pt x="1872220" y="1024275"/>
                  </a:lnTo>
                  <a:lnTo>
                    <a:pt x="1870593" y="1027356"/>
                  </a:lnTo>
                  <a:lnTo>
                    <a:pt x="1863061" y="1029936"/>
                  </a:lnTo>
                  <a:close/>
                </a:path>
                <a:path w="2224405" h="1250315">
                  <a:moveTo>
                    <a:pt x="165539" y="653939"/>
                  </a:moveTo>
                  <a:lnTo>
                    <a:pt x="161620" y="649900"/>
                  </a:lnTo>
                  <a:lnTo>
                    <a:pt x="161657" y="642300"/>
                  </a:lnTo>
                  <a:lnTo>
                    <a:pt x="165166" y="638838"/>
                  </a:lnTo>
                  <a:lnTo>
                    <a:pt x="173339" y="638411"/>
                  </a:lnTo>
                  <a:lnTo>
                    <a:pt x="177662" y="641755"/>
                  </a:lnTo>
                  <a:lnTo>
                    <a:pt x="177632" y="649690"/>
                  </a:lnTo>
                  <a:lnTo>
                    <a:pt x="173721" y="653685"/>
                  </a:lnTo>
                  <a:lnTo>
                    <a:pt x="165539" y="653939"/>
                  </a:lnTo>
                  <a:close/>
                </a:path>
                <a:path w="2224405" h="1250315">
                  <a:moveTo>
                    <a:pt x="1949240" y="939967"/>
                  </a:moveTo>
                  <a:lnTo>
                    <a:pt x="1945284" y="936489"/>
                  </a:lnTo>
                  <a:lnTo>
                    <a:pt x="1945746" y="928643"/>
                  </a:lnTo>
                  <a:lnTo>
                    <a:pt x="1948262" y="926220"/>
                  </a:lnTo>
                  <a:lnTo>
                    <a:pt x="1956488" y="924820"/>
                  </a:lnTo>
                  <a:lnTo>
                    <a:pt x="1959436" y="927589"/>
                  </a:lnTo>
                  <a:lnTo>
                    <a:pt x="1959877" y="936421"/>
                  </a:lnTo>
                  <a:lnTo>
                    <a:pt x="1957436" y="939922"/>
                  </a:lnTo>
                  <a:lnTo>
                    <a:pt x="1949240" y="939967"/>
                  </a:lnTo>
                  <a:close/>
                </a:path>
                <a:path w="2224405" h="1250315">
                  <a:moveTo>
                    <a:pt x="1775180" y="940094"/>
                  </a:moveTo>
                  <a:lnTo>
                    <a:pt x="1772567" y="938732"/>
                  </a:lnTo>
                  <a:lnTo>
                    <a:pt x="1768118" y="934529"/>
                  </a:lnTo>
                  <a:lnTo>
                    <a:pt x="1768021" y="930558"/>
                  </a:lnTo>
                  <a:lnTo>
                    <a:pt x="1771545" y="927102"/>
                  </a:lnTo>
                  <a:lnTo>
                    <a:pt x="1773089" y="926056"/>
                  </a:lnTo>
                  <a:lnTo>
                    <a:pt x="1777159" y="923998"/>
                  </a:lnTo>
                  <a:lnTo>
                    <a:pt x="1781204" y="925456"/>
                  </a:lnTo>
                  <a:lnTo>
                    <a:pt x="1783853" y="930849"/>
                  </a:lnTo>
                  <a:lnTo>
                    <a:pt x="1784295" y="933939"/>
                  </a:lnTo>
                  <a:lnTo>
                    <a:pt x="1781756" y="938134"/>
                  </a:lnTo>
                  <a:lnTo>
                    <a:pt x="1780039" y="939009"/>
                  </a:lnTo>
                  <a:lnTo>
                    <a:pt x="1779196" y="939713"/>
                  </a:lnTo>
                  <a:lnTo>
                    <a:pt x="1775180" y="940094"/>
                  </a:lnTo>
                  <a:close/>
                </a:path>
                <a:path w="2224405" h="1250315">
                  <a:moveTo>
                    <a:pt x="829674" y="654058"/>
                  </a:moveTo>
                  <a:lnTo>
                    <a:pt x="825404" y="652712"/>
                  </a:lnTo>
                  <a:lnTo>
                    <a:pt x="820716" y="646497"/>
                  </a:lnTo>
                  <a:lnTo>
                    <a:pt x="822381" y="641029"/>
                  </a:lnTo>
                  <a:lnTo>
                    <a:pt x="827583" y="639459"/>
                  </a:lnTo>
                  <a:lnTo>
                    <a:pt x="828763" y="639369"/>
                  </a:lnTo>
                  <a:lnTo>
                    <a:pt x="829912" y="639159"/>
                  </a:lnTo>
                  <a:lnTo>
                    <a:pt x="834339" y="639593"/>
                  </a:lnTo>
                  <a:lnTo>
                    <a:pt x="837743" y="642361"/>
                  </a:lnTo>
                  <a:lnTo>
                    <a:pt x="838684" y="647641"/>
                  </a:lnTo>
                  <a:lnTo>
                    <a:pt x="836041" y="651844"/>
                  </a:lnTo>
                  <a:lnTo>
                    <a:pt x="829674" y="654058"/>
                  </a:lnTo>
                  <a:close/>
                </a:path>
                <a:path w="2224405" h="1250315">
                  <a:moveTo>
                    <a:pt x="212581" y="566370"/>
                  </a:moveTo>
                  <a:lnTo>
                    <a:pt x="209424" y="564948"/>
                  </a:lnTo>
                  <a:lnTo>
                    <a:pt x="206035" y="559698"/>
                  </a:lnTo>
                  <a:lnTo>
                    <a:pt x="205863" y="555682"/>
                  </a:lnTo>
                  <a:lnTo>
                    <a:pt x="208849" y="552518"/>
                  </a:lnTo>
                  <a:lnTo>
                    <a:pt x="210454" y="551485"/>
                  </a:lnTo>
                  <a:lnTo>
                    <a:pt x="216656" y="549197"/>
                  </a:lnTo>
                  <a:lnTo>
                    <a:pt x="220545" y="552121"/>
                  </a:lnTo>
                  <a:lnTo>
                    <a:pt x="220359" y="559429"/>
                  </a:lnTo>
                  <a:lnTo>
                    <a:pt x="219136" y="562839"/>
                  </a:lnTo>
                  <a:lnTo>
                    <a:pt x="217784" y="564806"/>
                  </a:lnTo>
                  <a:lnTo>
                    <a:pt x="212581" y="566370"/>
                  </a:lnTo>
                  <a:close/>
                </a:path>
                <a:path w="2224405" h="1250315">
                  <a:moveTo>
                    <a:pt x="963171" y="787462"/>
                  </a:moveTo>
                  <a:lnTo>
                    <a:pt x="958976" y="785479"/>
                  </a:lnTo>
                  <a:lnTo>
                    <a:pt x="957356" y="784455"/>
                  </a:lnTo>
                  <a:lnTo>
                    <a:pt x="952265" y="778979"/>
                  </a:lnTo>
                  <a:lnTo>
                    <a:pt x="953512" y="773894"/>
                  </a:lnTo>
                  <a:lnTo>
                    <a:pt x="963186" y="769286"/>
                  </a:lnTo>
                  <a:lnTo>
                    <a:pt x="967896" y="771366"/>
                  </a:lnTo>
                  <a:lnTo>
                    <a:pt x="969030" y="776968"/>
                  </a:lnTo>
                  <a:lnTo>
                    <a:pt x="969024" y="779436"/>
                  </a:lnTo>
                  <a:lnTo>
                    <a:pt x="968732" y="780610"/>
                  </a:lnTo>
                  <a:lnTo>
                    <a:pt x="968561" y="781821"/>
                  </a:lnTo>
                  <a:lnTo>
                    <a:pt x="967090" y="785659"/>
                  </a:lnTo>
                  <a:lnTo>
                    <a:pt x="963171" y="787462"/>
                  </a:lnTo>
                  <a:close/>
                </a:path>
                <a:path w="2224405" h="1250315">
                  <a:moveTo>
                    <a:pt x="808586" y="235195"/>
                  </a:moveTo>
                  <a:lnTo>
                    <a:pt x="805287" y="234702"/>
                  </a:lnTo>
                  <a:lnTo>
                    <a:pt x="798990" y="229482"/>
                  </a:lnTo>
                  <a:lnTo>
                    <a:pt x="798792" y="224552"/>
                  </a:lnTo>
                  <a:lnTo>
                    <a:pt x="808123" y="216766"/>
                  </a:lnTo>
                  <a:lnTo>
                    <a:pt x="813296" y="217888"/>
                  </a:lnTo>
                  <a:lnTo>
                    <a:pt x="816476" y="224380"/>
                  </a:lnTo>
                  <a:lnTo>
                    <a:pt x="816618" y="226879"/>
                  </a:lnTo>
                  <a:lnTo>
                    <a:pt x="814334" y="229482"/>
                  </a:lnTo>
                  <a:lnTo>
                    <a:pt x="812423" y="231808"/>
                  </a:lnTo>
                  <a:lnTo>
                    <a:pt x="808586" y="235195"/>
                  </a:lnTo>
                  <a:close/>
                </a:path>
                <a:path w="2224405" h="1250315">
                  <a:moveTo>
                    <a:pt x="634966" y="235106"/>
                  </a:moveTo>
                  <a:lnTo>
                    <a:pt x="626517" y="234478"/>
                  </a:lnTo>
                  <a:lnTo>
                    <a:pt x="623112" y="230035"/>
                  </a:lnTo>
                  <a:lnTo>
                    <a:pt x="624023" y="221837"/>
                  </a:lnTo>
                  <a:lnTo>
                    <a:pt x="628510" y="219085"/>
                  </a:lnTo>
                  <a:lnTo>
                    <a:pt x="635698" y="218546"/>
                  </a:lnTo>
                  <a:lnTo>
                    <a:pt x="638938" y="223259"/>
                  </a:lnTo>
                  <a:lnTo>
                    <a:pt x="638475" y="231621"/>
                  </a:lnTo>
                  <a:lnTo>
                    <a:pt x="634966" y="235106"/>
                  </a:lnTo>
                  <a:close/>
                </a:path>
                <a:path w="2224405" h="1250315">
                  <a:moveTo>
                    <a:pt x="363844" y="234934"/>
                  </a:moveTo>
                  <a:lnTo>
                    <a:pt x="360007" y="231187"/>
                  </a:lnTo>
                  <a:lnTo>
                    <a:pt x="360007" y="222825"/>
                  </a:lnTo>
                  <a:lnTo>
                    <a:pt x="363642" y="219496"/>
                  </a:lnTo>
                  <a:lnTo>
                    <a:pt x="372481" y="219332"/>
                  </a:lnTo>
                  <a:lnTo>
                    <a:pt x="375594" y="223289"/>
                  </a:lnTo>
                  <a:lnTo>
                    <a:pt x="374817" y="231590"/>
                  </a:lnTo>
                  <a:lnTo>
                    <a:pt x="371428" y="234874"/>
                  </a:lnTo>
                  <a:lnTo>
                    <a:pt x="363844" y="234934"/>
                  </a:lnTo>
                  <a:close/>
                </a:path>
                <a:path w="2224405" h="1250315">
                  <a:moveTo>
                    <a:pt x="1927114" y="655292"/>
                  </a:moveTo>
                  <a:lnTo>
                    <a:pt x="1921904" y="649675"/>
                  </a:lnTo>
                  <a:lnTo>
                    <a:pt x="1922688" y="642107"/>
                  </a:lnTo>
                  <a:lnTo>
                    <a:pt x="1926159" y="638786"/>
                  </a:lnTo>
                  <a:lnTo>
                    <a:pt x="1934490" y="638486"/>
                  </a:lnTo>
                  <a:lnTo>
                    <a:pt x="1939387" y="641867"/>
                  </a:lnTo>
                  <a:lnTo>
                    <a:pt x="1939028" y="649287"/>
                  </a:lnTo>
                  <a:lnTo>
                    <a:pt x="1935341" y="653564"/>
                  </a:lnTo>
                  <a:lnTo>
                    <a:pt x="1927114" y="655292"/>
                  </a:lnTo>
                  <a:close/>
                </a:path>
                <a:path w="2224405" h="1250315">
                  <a:moveTo>
                    <a:pt x="782415" y="787072"/>
                  </a:moveTo>
                  <a:lnTo>
                    <a:pt x="777563" y="781956"/>
                  </a:lnTo>
                  <a:lnTo>
                    <a:pt x="777884" y="777095"/>
                  </a:lnTo>
                  <a:lnTo>
                    <a:pt x="778265" y="773789"/>
                  </a:lnTo>
                  <a:lnTo>
                    <a:pt x="780751" y="772174"/>
                  </a:lnTo>
                  <a:lnTo>
                    <a:pt x="786178" y="769870"/>
                  </a:lnTo>
                  <a:lnTo>
                    <a:pt x="790664" y="771066"/>
                  </a:lnTo>
                  <a:lnTo>
                    <a:pt x="793336" y="776766"/>
                  </a:lnTo>
                  <a:lnTo>
                    <a:pt x="793717" y="780476"/>
                  </a:lnTo>
                  <a:lnTo>
                    <a:pt x="790619" y="785120"/>
                  </a:lnTo>
                  <a:lnTo>
                    <a:pt x="788678" y="786377"/>
                  </a:lnTo>
                  <a:lnTo>
                    <a:pt x="782415" y="787072"/>
                  </a:lnTo>
                  <a:close/>
                </a:path>
                <a:path w="2224405" h="1250315">
                  <a:moveTo>
                    <a:pt x="1361416" y="212623"/>
                  </a:moveTo>
                  <a:lnTo>
                    <a:pt x="1353346" y="211546"/>
                  </a:lnTo>
                  <a:lnTo>
                    <a:pt x="1350174" y="208726"/>
                  </a:lnTo>
                  <a:lnTo>
                    <a:pt x="1350219" y="200910"/>
                  </a:lnTo>
                  <a:lnTo>
                    <a:pt x="1354967" y="196348"/>
                  </a:lnTo>
                  <a:lnTo>
                    <a:pt x="1363006" y="196938"/>
                  </a:lnTo>
                  <a:lnTo>
                    <a:pt x="1365746" y="201643"/>
                  </a:lnTo>
                  <a:lnTo>
                    <a:pt x="1364775" y="210170"/>
                  </a:lnTo>
                  <a:lnTo>
                    <a:pt x="1361416" y="212623"/>
                  </a:lnTo>
                  <a:close/>
                </a:path>
                <a:path w="2224405" h="1250315">
                  <a:moveTo>
                    <a:pt x="1185139" y="213266"/>
                  </a:moveTo>
                  <a:lnTo>
                    <a:pt x="1177279" y="211852"/>
                  </a:lnTo>
                  <a:lnTo>
                    <a:pt x="1174173" y="208823"/>
                  </a:lnTo>
                  <a:lnTo>
                    <a:pt x="1173531" y="201060"/>
                  </a:lnTo>
                  <a:lnTo>
                    <a:pt x="1178465" y="196392"/>
                  </a:lnTo>
                  <a:lnTo>
                    <a:pt x="1186079" y="196773"/>
                  </a:lnTo>
                  <a:lnTo>
                    <a:pt x="1189296" y="201299"/>
                  </a:lnTo>
                  <a:lnTo>
                    <a:pt x="1188797" y="209706"/>
                  </a:lnTo>
                  <a:lnTo>
                    <a:pt x="1185139" y="213266"/>
                  </a:lnTo>
                  <a:close/>
                </a:path>
                <a:path w="2224405" h="1250315">
                  <a:moveTo>
                    <a:pt x="789596" y="213213"/>
                  </a:moveTo>
                  <a:lnTo>
                    <a:pt x="780608" y="213012"/>
                  </a:lnTo>
                  <a:lnTo>
                    <a:pt x="777220" y="208838"/>
                  </a:lnTo>
                  <a:lnTo>
                    <a:pt x="778310" y="200357"/>
                  </a:lnTo>
                  <a:lnTo>
                    <a:pt x="781967" y="197762"/>
                  </a:lnTo>
                  <a:lnTo>
                    <a:pt x="790702" y="198367"/>
                  </a:lnTo>
                  <a:lnTo>
                    <a:pt x="794209" y="201389"/>
                  </a:lnTo>
                  <a:lnTo>
                    <a:pt x="793978" y="209145"/>
                  </a:lnTo>
                  <a:lnTo>
                    <a:pt x="789596" y="213213"/>
                  </a:lnTo>
                  <a:close/>
                </a:path>
                <a:path w="2224405" h="1250315">
                  <a:moveTo>
                    <a:pt x="913860" y="565412"/>
                  </a:moveTo>
                  <a:lnTo>
                    <a:pt x="909366" y="561194"/>
                  </a:lnTo>
                  <a:lnTo>
                    <a:pt x="910358" y="553004"/>
                  </a:lnTo>
                  <a:lnTo>
                    <a:pt x="915270" y="549338"/>
                  </a:lnTo>
                  <a:lnTo>
                    <a:pt x="921877" y="549765"/>
                  </a:lnTo>
                  <a:lnTo>
                    <a:pt x="924975" y="554006"/>
                  </a:lnTo>
                  <a:lnTo>
                    <a:pt x="925124" y="561807"/>
                  </a:lnTo>
                  <a:lnTo>
                    <a:pt x="922705" y="564829"/>
                  </a:lnTo>
                  <a:lnTo>
                    <a:pt x="913860" y="565412"/>
                  </a:lnTo>
                  <a:close/>
                </a:path>
                <a:path w="2224405" h="1250315">
                  <a:moveTo>
                    <a:pt x="657256" y="213281"/>
                  </a:moveTo>
                  <a:lnTo>
                    <a:pt x="648418" y="213169"/>
                  </a:lnTo>
                  <a:lnTo>
                    <a:pt x="645350" y="209444"/>
                  </a:lnTo>
                  <a:lnTo>
                    <a:pt x="645738" y="200551"/>
                  </a:lnTo>
                  <a:lnTo>
                    <a:pt x="650068" y="197163"/>
                  </a:lnTo>
                  <a:lnTo>
                    <a:pt x="658018" y="197889"/>
                  </a:lnTo>
                  <a:lnTo>
                    <a:pt x="660623" y="201172"/>
                  </a:lnTo>
                  <a:lnTo>
                    <a:pt x="660682" y="209878"/>
                  </a:lnTo>
                  <a:lnTo>
                    <a:pt x="657256" y="213281"/>
                  </a:lnTo>
                  <a:close/>
                </a:path>
                <a:path w="2224405" h="1250315">
                  <a:moveTo>
                    <a:pt x="605705" y="212383"/>
                  </a:moveTo>
                  <a:lnTo>
                    <a:pt x="602474" y="208883"/>
                  </a:lnTo>
                  <a:lnTo>
                    <a:pt x="602869" y="200215"/>
                  </a:lnTo>
                  <a:lnTo>
                    <a:pt x="605660" y="197919"/>
                  </a:lnTo>
                  <a:lnTo>
                    <a:pt x="613976" y="198068"/>
                  </a:lnTo>
                  <a:lnTo>
                    <a:pt x="617805" y="200910"/>
                  </a:lnTo>
                  <a:lnTo>
                    <a:pt x="618388" y="207934"/>
                  </a:lnTo>
                  <a:lnTo>
                    <a:pt x="614491" y="212069"/>
                  </a:lnTo>
                  <a:lnTo>
                    <a:pt x="605705" y="212383"/>
                  </a:lnTo>
                  <a:close/>
                </a:path>
                <a:path w="2224405" h="1250315">
                  <a:moveTo>
                    <a:pt x="918674" y="654717"/>
                  </a:moveTo>
                  <a:lnTo>
                    <a:pt x="914987" y="653834"/>
                  </a:lnTo>
                  <a:lnTo>
                    <a:pt x="910523" y="648703"/>
                  </a:lnTo>
                  <a:lnTo>
                    <a:pt x="910105" y="644679"/>
                  </a:lnTo>
                  <a:lnTo>
                    <a:pt x="912031" y="641785"/>
                  </a:lnTo>
                  <a:lnTo>
                    <a:pt x="912725" y="640775"/>
                  </a:lnTo>
                  <a:lnTo>
                    <a:pt x="916495" y="638277"/>
                  </a:lnTo>
                  <a:lnTo>
                    <a:pt x="921832" y="638875"/>
                  </a:lnTo>
                  <a:lnTo>
                    <a:pt x="925258" y="642660"/>
                  </a:lnTo>
                  <a:lnTo>
                    <a:pt x="925713" y="643812"/>
                  </a:lnTo>
                  <a:lnTo>
                    <a:pt x="926318" y="644814"/>
                  </a:lnTo>
                  <a:lnTo>
                    <a:pt x="926587" y="647701"/>
                  </a:lnTo>
                  <a:lnTo>
                    <a:pt x="924020" y="651905"/>
                  </a:lnTo>
                  <a:lnTo>
                    <a:pt x="918674" y="654717"/>
                  </a:lnTo>
                  <a:close/>
                </a:path>
                <a:path w="2224405" h="1250315">
                  <a:moveTo>
                    <a:pt x="1314926" y="654717"/>
                  </a:moveTo>
                  <a:lnTo>
                    <a:pt x="1311239" y="653834"/>
                  </a:lnTo>
                  <a:lnTo>
                    <a:pt x="1306775" y="648703"/>
                  </a:lnTo>
                  <a:lnTo>
                    <a:pt x="1306364" y="644679"/>
                  </a:lnTo>
                  <a:lnTo>
                    <a:pt x="1308282" y="641785"/>
                  </a:lnTo>
                  <a:lnTo>
                    <a:pt x="1308978" y="640775"/>
                  </a:lnTo>
                  <a:lnTo>
                    <a:pt x="1312746" y="638277"/>
                  </a:lnTo>
                  <a:lnTo>
                    <a:pt x="1318091" y="638875"/>
                  </a:lnTo>
                  <a:lnTo>
                    <a:pt x="1321510" y="642660"/>
                  </a:lnTo>
                  <a:lnTo>
                    <a:pt x="1321965" y="643804"/>
                  </a:lnTo>
                  <a:lnTo>
                    <a:pt x="1322570" y="644814"/>
                  </a:lnTo>
                  <a:lnTo>
                    <a:pt x="1322838" y="647701"/>
                  </a:lnTo>
                  <a:lnTo>
                    <a:pt x="1320271" y="651905"/>
                  </a:lnTo>
                  <a:lnTo>
                    <a:pt x="1314926" y="654717"/>
                  </a:lnTo>
                  <a:close/>
                </a:path>
                <a:path w="2224405" h="1250315">
                  <a:moveTo>
                    <a:pt x="1179496" y="566676"/>
                  </a:moveTo>
                  <a:lnTo>
                    <a:pt x="1173800" y="562451"/>
                  </a:lnTo>
                  <a:lnTo>
                    <a:pt x="1173785" y="554762"/>
                  </a:lnTo>
                  <a:lnTo>
                    <a:pt x="1177234" y="550296"/>
                  </a:lnTo>
                  <a:lnTo>
                    <a:pt x="1183960" y="549219"/>
                  </a:lnTo>
                  <a:lnTo>
                    <a:pt x="1188371" y="552727"/>
                  </a:lnTo>
                  <a:lnTo>
                    <a:pt x="1189558" y="561007"/>
                  </a:lnTo>
                  <a:lnTo>
                    <a:pt x="1187445" y="564709"/>
                  </a:lnTo>
                  <a:lnTo>
                    <a:pt x="1179496" y="566676"/>
                  </a:lnTo>
                  <a:close/>
                </a:path>
                <a:path w="2224405" h="1250315">
                  <a:moveTo>
                    <a:pt x="936149" y="940581"/>
                  </a:moveTo>
                  <a:lnTo>
                    <a:pt x="932088" y="936698"/>
                  </a:lnTo>
                  <a:lnTo>
                    <a:pt x="931947" y="928995"/>
                  </a:lnTo>
                  <a:lnTo>
                    <a:pt x="936231" y="924963"/>
                  </a:lnTo>
                  <a:lnTo>
                    <a:pt x="944196" y="924560"/>
                  </a:lnTo>
                  <a:lnTo>
                    <a:pt x="947264" y="928680"/>
                  </a:lnTo>
                  <a:lnTo>
                    <a:pt x="946786" y="937566"/>
                  </a:lnTo>
                  <a:lnTo>
                    <a:pt x="943972" y="940430"/>
                  </a:lnTo>
                  <a:lnTo>
                    <a:pt x="936149" y="940581"/>
                  </a:lnTo>
                  <a:close/>
                </a:path>
                <a:path w="2224405" h="1250315">
                  <a:moveTo>
                    <a:pt x="2037815" y="1029308"/>
                  </a:moveTo>
                  <a:lnTo>
                    <a:pt x="2033531" y="1026040"/>
                  </a:lnTo>
                  <a:lnTo>
                    <a:pt x="2032433" y="1018374"/>
                  </a:lnTo>
                  <a:lnTo>
                    <a:pt x="2034292" y="1016092"/>
                  </a:lnTo>
                  <a:lnTo>
                    <a:pt x="2041428" y="1011418"/>
                  </a:lnTo>
                  <a:lnTo>
                    <a:pt x="2046929" y="1013923"/>
                  </a:lnTo>
                  <a:lnTo>
                    <a:pt x="2047579" y="1019166"/>
                  </a:lnTo>
                  <a:lnTo>
                    <a:pt x="2047765" y="1020954"/>
                  </a:lnTo>
                  <a:lnTo>
                    <a:pt x="2047781" y="1025038"/>
                  </a:lnTo>
                  <a:lnTo>
                    <a:pt x="2045362" y="1028209"/>
                  </a:lnTo>
                  <a:lnTo>
                    <a:pt x="2037815" y="1029308"/>
                  </a:lnTo>
                  <a:close/>
                </a:path>
                <a:path w="2224405" h="1250315">
                  <a:moveTo>
                    <a:pt x="1140440" y="566938"/>
                  </a:moveTo>
                  <a:lnTo>
                    <a:pt x="1131759" y="565098"/>
                  </a:lnTo>
                  <a:lnTo>
                    <a:pt x="1129080" y="560461"/>
                  </a:lnTo>
                  <a:lnTo>
                    <a:pt x="1131058" y="551822"/>
                  </a:lnTo>
                  <a:lnTo>
                    <a:pt x="1136022" y="549884"/>
                  </a:lnTo>
                  <a:lnTo>
                    <a:pt x="1144502" y="552323"/>
                  </a:lnTo>
                  <a:lnTo>
                    <a:pt x="1146868" y="556123"/>
                  </a:lnTo>
                  <a:lnTo>
                    <a:pt x="1144464" y="564058"/>
                  </a:lnTo>
                  <a:lnTo>
                    <a:pt x="1140440" y="566938"/>
                  </a:lnTo>
                  <a:close/>
                </a:path>
                <a:path w="2224405" h="1250315">
                  <a:moveTo>
                    <a:pt x="193725" y="543782"/>
                  </a:moveTo>
                  <a:lnTo>
                    <a:pt x="187112" y="542966"/>
                  </a:lnTo>
                  <a:lnTo>
                    <a:pt x="184447" y="539788"/>
                  </a:lnTo>
                  <a:lnTo>
                    <a:pt x="184283" y="532061"/>
                  </a:lnTo>
                  <a:lnTo>
                    <a:pt x="186589" y="529017"/>
                  </a:lnTo>
                  <a:lnTo>
                    <a:pt x="193725" y="526923"/>
                  </a:lnTo>
                  <a:lnTo>
                    <a:pt x="198092" y="529855"/>
                  </a:lnTo>
                  <a:lnTo>
                    <a:pt x="198234" y="535106"/>
                  </a:lnTo>
                  <a:lnTo>
                    <a:pt x="197921" y="536953"/>
                  </a:lnTo>
                  <a:lnTo>
                    <a:pt x="196331" y="542054"/>
                  </a:lnTo>
                  <a:lnTo>
                    <a:pt x="193725" y="543782"/>
                  </a:lnTo>
                  <a:close/>
                </a:path>
                <a:path w="2224405" h="1250315">
                  <a:moveTo>
                    <a:pt x="231138" y="543206"/>
                  </a:moveTo>
                  <a:lnTo>
                    <a:pt x="227025" y="539137"/>
                  </a:lnTo>
                  <a:lnTo>
                    <a:pt x="227025" y="530977"/>
                  </a:lnTo>
                  <a:lnTo>
                    <a:pt x="229997" y="527192"/>
                  </a:lnTo>
                  <a:lnTo>
                    <a:pt x="237260" y="526295"/>
                  </a:lnTo>
                  <a:lnTo>
                    <a:pt x="242043" y="530095"/>
                  </a:lnTo>
                  <a:lnTo>
                    <a:pt x="242790" y="538598"/>
                  </a:lnTo>
                  <a:lnTo>
                    <a:pt x="239693" y="542361"/>
                  </a:lnTo>
                  <a:lnTo>
                    <a:pt x="231138" y="543206"/>
                  </a:lnTo>
                  <a:close/>
                </a:path>
                <a:path w="2224405" h="1250315">
                  <a:moveTo>
                    <a:pt x="987364" y="324156"/>
                  </a:moveTo>
                  <a:lnTo>
                    <a:pt x="979048" y="322653"/>
                  </a:lnTo>
                  <a:lnTo>
                    <a:pt x="975495" y="318636"/>
                  </a:lnTo>
                  <a:lnTo>
                    <a:pt x="976010" y="310872"/>
                  </a:lnTo>
                  <a:lnTo>
                    <a:pt x="979959" y="307372"/>
                  </a:lnTo>
                  <a:lnTo>
                    <a:pt x="988066" y="306968"/>
                  </a:lnTo>
                  <a:lnTo>
                    <a:pt x="991746" y="311433"/>
                  </a:lnTo>
                  <a:lnTo>
                    <a:pt x="991447" y="320401"/>
                  </a:lnTo>
                  <a:lnTo>
                    <a:pt x="987364" y="324156"/>
                  </a:lnTo>
                  <a:close/>
                </a:path>
                <a:path w="2224405" h="1250315">
                  <a:moveTo>
                    <a:pt x="616007" y="951466"/>
                  </a:moveTo>
                  <a:lnTo>
                    <a:pt x="605460" y="949160"/>
                  </a:lnTo>
                  <a:lnTo>
                    <a:pt x="606603" y="948555"/>
                  </a:lnTo>
                  <a:lnTo>
                    <a:pt x="608002" y="948189"/>
                  </a:lnTo>
                  <a:lnTo>
                    <a:pt x="612861" y="947981"/>
                  </a:lnTo>
                  <a:lnTo>
                    <a:pt x="614974" y="949256"/>
                  </a:lnTo>
                  <a:lnTo>
                    <a:pt x="616007" y="951466"/>
                  </a:lnTo>
                  <a:close/>
                </a:path>
                <a:path w="2224405" h="1250315">
                  <a:moveTo>
                    <a:pt x="672133" y="323221"/>
                  </a:moveTo>
                  <a:lnTo>
                    <a:pt x="668714" y="319653"/>
                  </a:lnTo>
                  <a:lnTo>
                    <a:pt x="668610" y="310842"/>
                  </a:lnTo>
                  <a:lnTo>
                    <a:pt x="672275" y="307088"/>
                  </a:lnTo>
                  <a:lnTo>
                    <a:pt x="680389" y="307222"/>
                  </a:lnTo>
                  <a:lnTo>
                    <a:pt x="683136" y="311037"/>
                  </a:lnTo>
                  <a:lnTo>
                    <a:pt x="682598" y="320027"/>
                  </a:lnTo>
                  <a:lnTo>
                    <a:pt x="679792" y="323094"/>
                  </a:lnTo>
                  <a:lnTo>
                    <a:pt x="672133" y="323221"/>
                  </a:lnTo>
                  <a:close/>
                </a:path>
                <a:path w="2224405" h="1250315">
                  <a:moveTo>
                    <a:pt x="409961" y="324754"/>
                  </a:moveTo>
                  <a:lnTo>
                    <a:pt x="403810" y="321089"/>
                  </a:lnTo>
                  <a:lnTo>
                    <a:pt x="403377" y="311418"/>
                  </a:lnTo>
                  <a:lnTo>
                    <a:pt x="408325" y="306385"/>
                  </a:lnTo>
                  <a:lnTo>
                    <a:pt x="414522" y="307343"/>
                  </a:lnTo>
                  <a:lnTo>
                    <a:pt x="416492" y="308628"/>
                  </a:lnTo>
                  <a:lnTo>
                    <a:pt x="419948" y="314395"/>
                  </a:lnTo>
                  <a:lnTo>
                    <a:pt x="418284" y="320686"/>
                  </a:lnTo>
                  <a:lnTo>
                    <a:pt x="409961" y="324754"/>
                  </a:lnTo>
                  <a:close/>
                </a:path>
                <a:path w="2224405" h="1250315">
                  <a:moveTo>
                    <a:pt x="194345" y="322571"/>
                  </a:moveTo>
                  <a:lnTo>
                    <a:pt x="186604" y="321928"/>
                  </a:lnTo>
                  <a:lnTo>
                    <a:pt x="183365" y="318860"/>
                  </a:lnTo>
                  <a:lnTo>
                    <a:pt x="182991" y="310992"/>
                  </a:lnTo>
                  <a:lnTo>
                    <a:pt x="186022" y="307267"/>
                  </a:lnTo>
                  <a:lnTo>
                    <a:pt x="194226" y="306040"/>
                  </a:lnTo>
                  <a:lnTo>
                    <a:pt x="198548" y="310191"/>
                  </a:lnTo>
                  <a:lnTo>
                    <a:pt x="198436" y="318613"/>
                  </a:lnTo>
                  <a:lnTo>
                    <a:pt x="194345" y="322571"/>
                  </a:lnTo>
                  <a:close/>
                </a:path>
                <a:path w="2224405" h="1250315">
                  <a:moveTo>
                    <a:pt x="1663800" y="302017"/>
                  </a:moveTo>
                  <a:lnTo>
                    <a:pt x="1660404" y="299817"/>
                  </a:lnTo>
                  <a:lnTo>
                    <a:pt x="1657836" y="292518"/>
                  </a:lnTo>
                  <a:lnTo>
                    <a:pt x="1658821" y="289205"/>
                  </a:lnTo>
                  <a:lnTo>
                    <a:pt x="1664047" y="285570"/>
                  </a:lnTo>
                  <a:lnTo>
                    <a:pt x="1666167" y="284590"/>
                  </a:lnTo>
                  <a:lnTo>
                    <a:pt x="1671391" y="286303"/>
                  </a:lnTo>
                  <a:lnTo>
                    <a:pt x="1673198" y="288883"/>
                  </a:lnTo>
                  <a:lnTo>
                    <a:pt x="1673442" y="292518"/>
                  </a:lnTo>
                  <a:lnTo>
                    <a:pt x="1673429" y="295166"/>
                  </a:lnTo>
                  <a:lnTo>
                    <a:pt x="1673295" y="298038"/>
                  </a:lnTo>
                  <a:lnTo>
                    <a:pt x="1670810" y="301134"/>
                  </a:lnTo>
                  <a:lnTo>
                    <a:pt x="1663800" y="302017"/>
                  </a:lnTo>
                  <a:close/>
                </a:path>
                <a:path w="2224405" h="1250315">
                  <a:moveTo>
                    <a:pt x="1355952" y="301927"/>
                  </a:moveTo>
                  <a:lnTo>
                    <a:pt x="1351682" y="298427"/>
                  </a:lnTo>
                  <a:lnTo>
                    <a:pt x="1350644" y="289451"/>
                  </a:lnTo>
                  <a:lnTo>
                    <a:pt x="1353354" y="285951"/>
                  </a:lnTo>
                  <a:lnTo>
                    <a:pt x="1361804" y="284605"/>
                  </a:lnTo>
                  <a:lnTo>
                    <a:pt x="1365828" y="288748"/>
                  </a:lnTo>
                  <a:lnTo>
                    <a:pt x="1365969" y="296961"/>
                  </a:lnTo>
                  <a:lnTo>
                    <a:pt x="1363133" y="300783"/>
                  </a:lnTo>
                  <a:lnTo>
                    <a:pt x="1355952" y="301927"/>
                  </a:lnTo>
                  <a:close/>
                </a:path>
                <a:path w="2224405" h="1250315">
                  <a:moveTo>
                    <a:pt x="1449715" y="301486"/>
                  </a:moveTo>
                  <a:lnTo>
                    <a:pt x="1441750" y="300596"/>
                  </a:lnTo>
                  <a:lnTo>
                    <a:pt x="1438898" y="296736"/>
                  </a:lnTo>
                  <a:lnTo>
                    <a:pt x="1439503" y="287866"/>
                  </a:lnTo>
                  <a:lnTo>
                    <a:pt x="1443027" y="285705"/>
                  </a:lnTo>
                  <a:lnTo>
                    <a:pt x="1452066" y="286930"/>
                  </a:lnTo>
                  <a:lnTo>
                    <a:pt x="1455232" y="290775"/>
                  </a:lnTo>
                  <a:lnTo>
                    <a:pt x="1452992" y="298667"/>
                  </a:lnTo>
                  <a:lnTo>
                    <a:pt x="1449715" y="301486"/>
                  </a:lnTo>
                  <a:close/>
                </a:path>
                <a:path w="2224405" h="1250315">
                  <a:moveTo>
                    <a:pt x="1227733" y="301793"/>
                  </a:moveTo>
                  <a:lnTo>
                    <a:pt x="1221313" y="300461"/>
                  </a:lnTo>
                  <a:lnTo>
                    <a:pt x="1219409" y="298053"/>
                  </a:lnTo>
                  <a:lnTo>
                    <a:pt x="1217498" y="293393"/>
                  </a:lnTo>
                  <a:lnTo>
                    <a:pt x="1218656" y="289729"/>
                  </a:lnTo>
                  <a:lnTo>
                    <a:pt x="1222454" y="287507"/>
                  </a:lnTo>
                  <a:lnTo>
                    <a:pt x="1224716" y="286774"/>
                  </a:lnTo>
                  <a:lnTo>
                    <a:pt x="1225598" y="286400"/>
                  </a:lnTo>
                  <a:lnTo>
                    <a:pt x="1230330" y="286414"/>
                  </a:lnTo>
                  <a:lnTo>
                    <a:pt x="1233241" y="288360"/>
                  </a:lnTo>
                  <a:lnTo>
                    <a:pt x="1234891" y="293700"/>
                  </a:lnTo>
                  <a:lnTo>
                    <a:pt x="1233749" y="295809"/>
                  </a:lnTo>
                  <a:lnTo>
                    <a:pt x="1230420" y="300491"/>
                  </a:lnTo>
                  <a:lnTo>
                    <a:pt x="1227733" y="301793"/>
                  </a:lnTo>
                  <a:close/>
                </a:path>
                <a:path w="2224405" h="1250315">
                  <a:moveTo>
                    <a:pt x="987707" y="543916"/>
                  </a:moveTo>
                  <a:lnTo>
                    <a:pt x="980123" y="543498"/>
                  </a:lnTo>
                  <a:lnTo>
                    <a:pt x="976212" y="539698"/>
                  </a:lnTo>
                  <a:lnTo>
                    <a:pt x="975503" y="532002"/>
                  </a:lnTo>
                  <a:lnTo>
                    <a:pt x="979862" y="527986"/>
                  </a:lnTo>
                  <a:lnTo>
                    <a:pt x="988170" y="527462"/>
                  </a:lnTo>
                  <a:lnTo>
                    <a:pt x="991313" y="531680"/>
                  </a:lnTo>
                  <a:lnTo>
                    <a:pt x="990782" y="540700"/>
                  </a:lnTo>
                  <a:lnTo>
                    <a:pt x="987707" y="543916"/>
                  </a:lnTo>
                  <a:close/>
                </a:path>
                <a:path w="2224405" h="1250315">
                  <a:moveTo>
                    <a:pt x="915562" y="300454"/>
                  </a:moveTo>
                  <a:lnTo>
                    <a:pt x="913494" y="299264"/>
                  </a:lnTo>
                  <a:lnTo>
                    <a:pt x="910358" y="294926"/>
                  </a:lnTo>
                  <a:lnTo>
                    <a:pt x="910411" y="290902"/>
                  </a:lnTo>
                  <a:lnTo>
                    <a:pt x="912837" y="287881"/>
                  </a:lnTo>
                  <a:lnTo>
                    <a:pt x="913942" y="287178"/>
                  </a:lnTo>
                  <a:lnTo>
                    <a:pt x="916099" y="286355"/>
                  </a:lnTo>
                  <a:lnTo>
                    <a:pt x="917361" y="286251"/>
                  </a:lnTo>
                  <a:lnTo>
                    <a:pt x="922511" y="286355"/>
                  </a:lnTo>
                  <a:lnTo>
                    <a:pt x="926087" y="289256"/>
                  </a:lnTo>
                  <a:lnTo>
                    <a:pt x="926400" y="296452"/>
                  </a:lnTo>
                  <a:lnTo>
                    <a:pt x="922466" y="300387"/>
                  </a:lnTo>
                  <a:lnTo>
                    <a:pt x="915562" y="300454"/>
                  </a:lnTo>
                  <a:close/>
                </a:path>
                <a:path w="2224405" h="1250315">
                  <a:moveTo>
                    <a:pt x="1780479" y="542974"/>
                  </a:moveTo>
                  <a:lnTo>
                    <a:pt x="1772776" y="542698"/>
                  </a:lnTo>
                  <a:lnTo>
                    <a:pt x="1769231" y="539444"/>
                  </a:lnTo>
                  <a:lnTo>
                    <a:pt x="1769507" y="531074"/>
                  </a:lnTo>
                  <a:lnTo>
                    <a:pt x="1773627" y="527267"/>
                  </a:lnTo>
                  <a:lnTo>
                    <a:pt x="1781450" y="528000"/>
                  </a:lnTo>
                  <a:lnTo>
                    <a:pt x="1784025" y="532234"/>
                  </a:lnTo>
                  <a:lnTo>
                    <a:pt x="1783152" y="540402"/>
                  </a:lnTo>
                  <a:lnTo>
                    <a:pt x="1780479" y="542974"/>
                  </a:lnTo>
                  <a:close/>
                </a:path>
                <a:path w="2224405" h="1250315">
                  <a:moveTo>
                    <a:pt x="1642974" y="323408"/>
                  </a:moveTo>
                  <a:lnTo>
                    <a:pt x="1637204" y="319481"/>
                  </a:lnTo>
                  <a:lnTo>
                    <a:pt x="1635628" y="315472"/>
                  </a:lnTo>
                  <a:lnTo>
                    <a:pt x="1637704" y="311441"/>
                  </a:lnTo>
                  <a:lnTo>
                    <a:pt x="1638443" y="310274"/>
                  </a:lnTo>
                  <a:lnTo>
                    <a:pt x="1642810" y="307686"/>
                  </a:lnTo>
                  <a:lnTo>
                    <a:pt x="1646497" y="307664"/>
                  </a:lnTo>
                  <a:lnTo>
                    <a:pt x="1651066" y="310596"/>
                  </a:lnTo>
                  <a:lnTo>
                    <a:pt x="1651543" y="312727"/>
                  </a:lnTo>
                  <a:lnTo>
                    <a:pt x="1652581" y="314590"/>
                  </a:lnTo>
                  <a:lnTo>
                    <a:pt x="1651416" y="316774"/>
                  </a:lnTo>
                  <a:lnTo>
                    <a:pt x="1650521" y="319085"/>
                  </a:lnTo>
                  <a:lnTo>
                    <a:pt x="1647430" y="323139"/>
                  </a:lnTo>
                  <a:lnTo>
                    <a:pt x="1642974" y="323408"/>
                  </a:lnTo>
                  <a:close/>
                </a:path>
                <a:path w="2224405" h="1250315">
                  <a:moveTo>
                    <a:pt x="614081" y="521060"/>
                  </a:moveTo>
                  <a:lnTo>
                    <a:pt x="605400" y="520939"/>
                  </a:lnTo>
                  <a:lnTo>
                    <a:pt x="602183" y="517155"/>
                  </a:lnTo>
                  <a:lnTo>
                    <a:pt x="603160" y="509212"/>
                  </a:lnTo>
                  <a:lnTo>
                    <a:pt x="606146" y="506983"/>
                  </a:lnTo>
                  <a:lnTo>
                    <a:pt x="614558" y="506848"/>
                  </a:lnTo>
                  <a:lnTo>
                    <a:pt x="617686" y="509548"/>
                  </a:lnTo>
                  <a:lnTo>
                    <a:pt x="617485" y="517604"/>
                  </a:lnTo>
                  <a:lnTo>
                    <a:pt x="614081" y="521060"/>
                  </a:lnTo>
                  <a:close/>
                </a:path>
                <a:path w="2224405" h="1250315">
                  <a:moveTo>
                    <a:pt x="1156878" y="324194"/>
                  </a:moveTo>
                  <a:lnTo>
                    <a:pt x="1151414" y="319421"/>
                  </a:lnTo>
                  <a:lnTo>
                    <a:pt x="1152549" y="311104"/>
                  </a:lnTo>
                  <a:lnTo>
                    <a:pt x="1155930" y="307978"/>
                  </a:lnTo>
                  <a:lnTo>
                    <a:pt x="1163873" y="307559"/>
                  </a:lnTo>
                  <a:lnTo>
                    <a:pt x="1168351" y="310940"/>
                  </a:lnTo>
                  <a:lnTo>
                    <a:pt x="1168351" y="318718"/>
                  </a:lnTo>
                  <a:lnTo>
                    <a:pt x="1164761" y="322899"/>
                  </a:lnTo>
                  <a:lnTo>
                    <a:pt x="1156878" y="324194"/>
                  </a:lnTo>
                  <a:close/>
                </a:path>
                <a:path w="2224405" h="1250315">
                  <a:moveTo>
                    <a:pt x="368128" y="323558"/>
                  </a:moveTo>
                  <a:lnTo>
                    <a:pt x="365800" y="323258"/>
                  </a:lnTo>
                  <a:lnTo>
                    <a:pt x="361059" y="319803"/>
                  </a:lnTo>
                  <a:lnTo>
                    <a:pt x="359582" y="317305"/>
                  </a:lnTo>
                  <a:lnTo>
                    <a:pt x="359786" y="313961"/>
                  </a:lnTo>
                  <a:lnTo>
                    <a:pt x="359894" y="312930"/>
                  </a:lnTo>
                  <a:lnTo>
                    <a:pt x="360630" y="311755"/>
                  </a:lnTo>
                  <a:lnTo>
                    <a:pt x="364568" y="307365"/>
                  </a:lnTo>
                  <a:lnTo>
                    <a:pt x="370854" y="307343"/>
                  </a:lnTo>
                  <a:lnTo>
                    <a:pt x="374884" y="311755"/>
                  </a:lnTo>
                  <a:lnTo>
                    <a:pt x="375332" y="312930"/>
                  </a:lnTo>
                  <a:lnTo>
                    <a:pt x="375936" y="313961"/>
                  </a:lnTo>
                  <a:lnTo>
                    <a:pt x="376206" y="316961"/>
                  </a:lnTo>
                  <a:lnTo>
                    <a:pt x="373586" y="321358"/>
                  </a:lnTo>
                  <a:lnTo>
                    <a:pt x="368128" y="323558"/>
                  </a:lnTo>
                  <a:close/>
                </a:path>
                <a:path w="2224405" h="1250315">
                  <a:moveTo>
                    <a:pt x="698394" y="522496"/>
                  </a:moveTo>
                  <a:lnTo>
                    <a:pt x="692451" y="520693"/>
                  </a:lnTo>
                  <a:lnTo>
                    <a:pt x="689648" y="516990"/>
                  </a:lnTo>
                  <a:lnTo>
                    <a:pt x="689740" y="514231"/>
                  </a:lnTo>
                  <a:lnTo>
                    <a:pt x="689936" y="510012"/>
                  </a:lnTo>
                  <a:lnTo>
                    <a:pt x="692929" y="507043"/>
                  </a:lnTo>
                  <a:lnTo>
                    <a:pt x="698655" y="506894"/>
                  </a:lnTo>
                  <a:lnTo>
                    <a:pt x="700491" y="507200"/>
                  </a:lnTo>
                  <a:lnTo>
                    <a:pt x="704246" y="508314"/>
                  </a:lnTo>
                  <a:lnTo>
                    <a:pt x="705836" y="511291"/>
                  </a:lnTo>
                  <a:lnTo>
                    <a:pt x="705530" y="514231"/>
                  </a:lnTo>
                  <a:lnTo>
                    <a:pt x="705112" y="515225"/>
                  </a:lnTo>
                  <a:lnTo>
                    <a:pt x="704604" y="516990"/>
                  </a:lnTo>
                  <a:lnTo>
                    <a:pt x="702163" y="521066"/>
                  </a:lnTo>
                  <a:lnTo>
                    <a:pt x="698394" y="522496"/>
                  </a:lnTo>
                  <a:close/>
                </a:path>
                <a:path w="2224405" h="1250315">
                  <a:moveTo>
                    <a:pt x="1336320" y="632114"/>
                  </a:moveTo>
                  <a:lnTo>
                    <a:pt x="1330378" y="630932"/>
                  </a:lnTo>
                  <a:lnTo>
                    <a:pt x="1327706" y="627364"/>
                  </a:lnTo>
                  <a:lnTo>
                    <a:pt x="1327982" y="619466"/>
                  </a:lnTo>
                  <a:lnTo>
                    <a:pt x="1331021" y="616063"/>
                  </a:lnTo>
                  <a:lnTo>
                    <a:pt x="1339156" y="614403"/>
                  </a:lnTo>
                  <a:lnTo>
                    <a:pt x="1343531" y="618890"/>
                  </a:lnTo>
                  <a:lnTo>
                    <a:pt x="1343060" y="623572"/>
                  </a:lnTo>
                  <a:lnTo>
                    <a:pt x="1342613" y="624709"/>
                  </a:lnTo>
                  <a:lnTo>
                    <a:pt x="1342150" y="626459"/>
                  </a:lnTo>
                  <a:lnTo>
                    <a:pt x="1339709" y="630611"/>
                  </a:lnTo>
                  <a:lnTo>
                    <a:pt x="1336320" y="632114"/>
                  </a:lnTo>
                  <a:close/>
                </a:path>
                <a:path w="2224405" h="1250315">
                  <a:moveTo>
                    <a:pt x="1599642" y="631934"/>
                  </a:moveTo>
                  <a:lnTo>
                    <a:pt x="1595962" y="630917"/>
                  </a:lnTo>
                  <a:lnTo>
                    <a:pt x="1592812" y="626923"/>
                  </a:lnTo>
                  <a:lnTo>
                    <a:pt x="1592461" y="625622"/>
                  </a:lnTo>
                  <a:lnTo>
                    <a:pt x="1592035" y="619518"/>
                  </a:lnTo>
                  <a:lnTo>
                    <a:pt x="1597380" y="615748"/>
                  </a:lnTo>
                  <a:lnTo>
                    <a:pt x="1602717" y="615330"/>
                  </a:lnTo>
                  <a:lnTo>
                    <a:pt x="1604128" y="616258"/>
                  </a:lnTo>
                  <a:lnTo>
                    <a:pt x="1606032" y="619017"/>
                  </a:lnTo>
                  <a:lnTo>
                    <a:pt x="1606920" y="621164"/>
                  </a:lnTo>
                  <a:lnTo>
                    <a:pt x="1607435" y="622151"/>
                  </a:lnTo>
                  <a:lnTo>
                    <a:pt x="1607309" y="626863"/>
                  </a:lnTo>
                  <a:lnTo>
                    <a:pt x="1605546" y="629757"/>
                  </a:lnTo>
                  <a:lnTo>
                    <a:pt x="1599642" y="631934"/>
                  </a:lnTo>
                  <a:close/>
                </a:path>
                <a:path w="2224405" h="1250315">
                  <a:moveTo>
                    <a:pt x="1625560" y="962428"/>
                  </a:moveTo>
                  <a:lnTo>
                    <a:pt x="1621924" y="962346"/>
                  </a:lnTo>
                  <a:lnTo>
                    <a:pt x="1616101" y="958449"/>
                  </a:lnTo>
                  <a:lnTo>
                    <a:pt x="1614653" y="954552"/>
                  </a:lnTo>
                  <a:lnTo>
                    <a:pt x="1616631" y="949413"/>
                  </a:lnTo>
                  <a:lnTo>
                    <a:pt x="1619147" y="947656"/>
                  </a:lnTo>
                  <a:lnTo>
                    <a:pt x="1625596" y="947191"/>
                  </a:lnTo>
                  <a:lnTo>
                    <a:pt x="1630008" y="950409"/>
                  </a:lnTo>
                  <a:lnTo>
                    <a:pt x="1630769" y="956863"/>
                  </a:lnTo>
                  <a:lnTo>
                    <a:pt x="1629314" y="958875"/>
                  </a:lnTo>
                  <a:lnTo>
                    <a:pt x="1625560" y="962428"/>
                  </a:lnTo>
                  <a:close/>
                </a:path>
                <a:path w="2224405" h="1250315">
                  <a:moveTo>
                    <a:pt x="1599299" y="1073003"/>
                  </a:moveTo>
                  <a:lnTo>
                    <a:pt x="1591461" y="1069271"/>
                  </a:lnTo>
                  <a:lnTo>
                    <a:pt x="1590639" y="1061650"/>
                  </a:lnTo>
                  <a:lnTo>
                    <a:pt x="1597380" y="1055920"/>
                  </a:lnTo>
                  <a:lnTo>
                    <a:pt x="1600881" y="1055711"/>
                  </a:lnTo>
                  <a:lnTo>
                    <a:pt x="1605673" y="1058373"/>
                  </a:lnTo>
                  <a:lnTo>
                    <a:pt x="1607569" y="1061418"/>
                  </a:lnTo>
                  <a:lnTo>
                    <a:pt x="1607330" y="1063848"/>
                  </a:lnTo>
                  <a:lnTo>
                    <a:pt x="1606770" y="1067252"/>
                  </a:lnTo>
                  <a:lnTo>
                    <a:pt x="1605471" y="1069855"/>
                  </a:lnTo>
                  <a:lnTo>
                    <a:pt x="1601090" y="1072966"/>
                  </a:lnTo>
                  <a:lnTo>
                    <a:pt x="1599299" y="1073003"/>
                  </a:lnTo>
                  <a:close/>
                </a:path>
                <a:path w="2224405" h="1250315">
                  <a:moveTo>
                    <a:pt x="1425410" y="1073893"/>
                  </a:moveTo>
                  <a:lnTo>
                    <a:pt x="1421402" y="1073654"/>
                  </a:lnTo>
                  <a:lnTo>
                    <a:pt x="1416744" y="1069944"/>
                  </a:lnTo>
                  <a:lnTo>
                    <a:pt x="1415624" y="1067311"/>
                  </a:lnTo>
                  <a:lnTo>
                    <a:pt x="1416908" y="1059473"/>
                  </a:lnTo>
                  <a:lnTo>
                    <a:pt x="1422992" y="1055823"/>
                  </a:lnTo>
                  <a:lnTo>
                    <a:pt x="1429942" y="1059017"/>
                  </a:lnTo>
                  <a:lnTo>
                    <a:pt x="1431240" y="1061477"/>
                  </a:lnTo>
                  <a:lnTo>
                    <a:pt x="1431300" y="1064911"/>
                  </a:lnTo>
                  <a:lnTo>
                    <a:pt x="1431613" y="1068000"/>
                  </a:lnTo>
                  <a:lnTo>
                    <a:pt x="1430307" y="1070565"/>
                  </a:lnTo>
                  <a:lnTo>
                    <a:pt x="1425410" y="1073893"/>
                  </a:lnTo>
                  <a:close/>
                </a:path>
                <a:path w="2224405" h="1250315">
                  <a:moveTo>
                    <a:pt x="1950628" y="323184"/>
                  </a:moveTo>
                  <a:lnTo>
                    <a:pt x="1948046" y="321995"/>
                  </a:lnTo>
                  <a:lnTo>
                    <a:pt x="1944276" y="316281"/>
                  </a:lnTo>
                  <a:lnTo>
                    <a:pt x="1944820" y="312100"/>
                  </a:lnTo>
                  <a:lnTo>
                    <a:pt x="1949994" y="307283"/>
                  </a:lnTo>
                  <a:lnTo>
                    <a:pt x="1953226" y="306654"/>
                  </a:lnTo>
                  <a:lnTo>
                    <a:pt x="1958713" y="309325"/>
                  </a:lnTo>
                  <a:lnTo>
                    <a:pt x="1959616" y="311979"/>
                  </a:lnTo>
                  <a:lnTo>
                    <a:pt x="1959721" y="319189"/>
                  </a:lnTo>
                  <a:lnTo>
                    <a:pt x="1957332" y="322451"/>
                  </a:lnTo>
                  <a:lnTo>
                    <a:pt x="1950628" y="323184"/>
                  </a:lnTo>
                  <a:close/>
                </a:path>
                <a:path w="2224405" h="1250315">
                  <a:moveTo>
                    <a:pt x="1772948" y="323513"/>
                  </a:moveTo>
                  <a:lnTo>
                    <a:pt x="1769081" y="319713"/>
                  </a:lnTo>
                  <a:lnTo>
                    <a:pt x="1767872" y="311695"/>
                  </a:lnTo>
                  <a:lnTo>
                    <a:pt x="1771313" y="308165"/>
                  </a:lnTo>
                  <a:lnTo>
                    <a:pt x="1779830" y="306580"/>
                  </a:lnTo>
                  <a:lnTo>
                    <a:pt x="1783928" y="310678"/>
                  </a:lnTo>
                  <a:lnTo>
                    <a:pt x="1784309" y="319280"/>
                  </a:lnTo>
                  <a:lnTo>
                    <a:pt x="1780824" y="323064"/>
                  </a:lnTo>
                  <a:lnTo>
                    <a:pt x="1772948" y="323513"/>
                  </a:lnTo>
                  <a:close/>
                </a:path>
                <a:path w="2224405" h="1250315">
                  <a:moveTo>
                    <a:pt x="694870" y="963975"/>
                  </a:moveTo>
                  <a:lnTo>
                    <a:pt x="689989" y="960094"/>
                  </a:lnTo>
                  <a:lnTo>
                    <a:pt x="689317" y="951104"/>
                  </a:lnTo>
                  <a:lnTo>
                    <a:pt x="693153" y="947386"/>
                  </a:lnTo>
                  <a:lnTo>
                    <a:pt x="701215" y="947356"/>
                  </a:lnTo>
                  <a:lnTo>
                    <a:pt x="705320" y="950416"/>
                  </a:lnTo>
                  <a:lnTo>
                    <a:pt x="706007" y="957589"/>
                  </a:lnTo>
                  <a:lnTo>
                    <a:pt x="703104" y="962203"/>
                  </a:lnTo>
                  <a:lnTo>
                    <a:pt x="694870" y="963975"/>
                  </a:lnTo>
                  <a:close/>
                </a:path>
                <a:path w="2224405" h="1250315">
                  <a:moveTo>
                    <a:pt x="965605" y="522323"/>
                  </a:moveTo>
                  <a:lnTo>
                    <a:pt x="957729" y="521479"/>
                  </a:lnTo>
                  <a:lnTo>
                    <a:pt x="954385" y="518015"/>
                  </a:lnTo>
                  <a:lnTo>
                    <a:pt x="953452" y="510394"/>
                  </a:lnTo>
                  <a:lnTo>
                    <a:pt x="957050" y="506894"/>
                  </a:lnTo>
                  <a:lnTo>
                    <a:pt x="965963" y="506744"/>
                  </a:lnTo>
                  <a:lnTo>
                    <a:pt x="969867" y="509578"/>
                  </a:lnTo>
                  <a:lnTo>
                    <a:pt x="970046" y="517761"/>
                  </a:lnTo>
                  <a:lnTo>
                    <a:pt x="965605" y="522323"/>
                  </a:lnTo>
                  <a:close/>
                </a:path>
                <a:path w="2224405" h="1250315">
                  <a:moveTo>
                    <a:pt x="1274073" y="963639"/>
                  </a:moveTo>
                  <a:lnTo>
                    <a:pt x="1265704" y="962764"/>
                  </a:lnTo>
                  <a:lnTo>
                    <a:pt x="1262017" y="958127"/>
                  </a:lnTo>
                  <a:lnTo>
                    <a:pt x="1262405" y="950251"/>
                  </a:lnTo>
                  <a:lnTo>
                    <a:pt x="1266981" y="947558"/>
                  </a:lnTo>
                  <a:lnTo>
                    <a:pt x="1274648" y="948456"/>
                  </a:lnTo>
                  <a:lnTo>
                    <a:pt x="1278470" y="951762"/>
                  </a:lnTo>
                  <a:lnTo>
                    <a:pt x="1278857" y="958665"/>
                  </a:lnTo>
                  <a:lnTo>
                    <a:pt x="1274073" y="963639"/>
                  </a:lnTo>
                  <a:close/>
                </a:path>
                <a:path w="2224405" h="1250315">
                  <a:moveTo>
                    <a:pt x="1729631" y="278359"/>
                  </a:moveTo>
                  <a:lnTo>
                    <a:pt x="1725622" y="275368"/>
                  </a:lnTo>
                  <a:lnTo>
                    <a:pt x="1725167" y="266788"/>
                  </a:lnTo>
                  <a:lnTo>
                    <a:pt x="1728279" y="263288"/>
                  </a:lnTo>
                  <a:lnTo>
                    <a:pt x="1736767" y="262825"/>
                  </a:lnTo>
                  <a:lnTo>
                    <a:pt x="1739753" y="266714"/>
                  </a:lnTo>
                  <a:lnTo>
                    <a:pt x="1739350" y="275218"/>
                  </a:lnTo>
                  <a:lnTo>
                    <a:pt x="1737148" y="277933"/>
                  </a:lnTo>
                  <a:lnTo>
                    <a:pt x="1729631" y="278359"/>
                  </a:lnTo>
                  <a:close/>
                </a:path>
                <a:path w="2224405" h="1250315">
                  <a:moveTo>
                    <a:pt x="1729429" y="632248"/>
                  </a:moveTo>
                  <a:lnTo>
                    <a:pt x="1725704" y="629309"/>
                  </a:lnTo>
                  <a:lnTo>
                    <a:pt x="1723890" y="620759"/>
                  </a:lnTo>
                  <a:lnTo>
                    <a:pt x="1727489" y="617200"/>
                  </a:lnTo>
                  <a:lnTo>
                    <a:pt x="1736379" y="617021"/>
                  </a:lnTo>
                  <a:lnTo>
                    <a:pt x="1740148" y="619638"/>
                  </a:lnTo>
                  <a:lnTo>
                    <a:pt x="1740663" y="626960"/>
                  </a:lnTo>
                  <a:lnTo>
                    <a:pt x="1737596" y="630947"/>
                  </a:lnTo>
                  <a:lnTo>
                    <a:pt x="1729429" y="632248"/>
                  </a:lnTo>
                  <a:close/>
                </a:path>
                <a:path w="2224405" h="1250315">
                  <a:moveTo>
                    <a:pt x="1424096" y="280364"/>
                  </a:moveTo>
                  <a:lnTo>
                    <a:pt x="1415983" y="274515"/>
                  </a:lnTo>
                  <a:lnTo>
                    <a:pt x="1416027" y="267364"/>
                  </a:lnTo>
                  <a:lnTo>
                    <a:pt x="1425082" y="261448"/>
                  </a:lnTo>
                  <a:lnTo>
                    <a:pt x="1430613" y="264081"/>
                  </a:lnTo>
                  <a:lnTo>
                    <a:pt x="1431203" y="269287"/>
                  </a:lnTo>
                  <a:lnTo>
                    <a:pt x="1431375" y="271060"/>
                  </a:lnTo>
                  <a:lnTo>
                    <a:pt x="1431187" y="272219"/>
                  </a:lnTo>
                  <a:lnTo>
                    <a:pt x="1431121" y="273408"/>
                  </a:lnTo>
                  <a:lnTo>
                    <a:pt x="1429553" y="278606"/>
                  </a:lnTo>
                  <a:lnTo>
                    <a:pt x="1424096" y="280364"/>
                  </a:lnTo>
                  <a:close/>
                </a:path>
                <a:path w="2224405" h="1250315">
                  <a:moveTo>
                    <a:pt x="1208093" y="278532"/>
                  </a:moveTo>
                  <a:lnTo>
                    <a:pt x="1199352" y="278022"/>
                  </a:lnTo>
                  <a:lnTo>
                    <a:pt x="1196433" y="274268"/>
                  </a:lnTo>
                  <a:lnTo>
                    <a:pt x="1197732" y="265936"/>
                  </a:lnTo>
                  <a:lnTo>
                    <a:pt x="1200942" y="263109"/>
                  </a:lnTo>
                  <a:lnTo>
                    <a:pt x="1208578" y="262944"/>
                  </a:lnTo>
                  <a:lnTo>
                    <a:pt x="1211504" y="266968"/>
                  </a:lnTo>
                  <a:lnTo>
                    <a:pt x="1210877" y="276116"/>
                  </a:lnTo>
                  <a:lnTo>
                    <a:pt x="1208093" y="278532"/>
                  </a:lnTo>
                  <a:close/>
                </a:path>
                <a:path w="2224405" h="1250315">
                  <a:moveTo>
                    <a:pt x="629257" y="279564"/>
                  </a:moveTo>
                  <a:lnTo>
                    <a:pt x="625314" y="276999"/>
                  </a:lnTo>
                  <a:lnTo>
                    <a:pt x="622866" y="271321"/>
                  </a:lnTo>
                  <a:lnTo>
                    <a:pt x="623881" y="267358"/>
                  </a:lnTo>
                  <a:lnTo>
                    <a:pt x="627009" y="264799"/>
                  </a:lnTo>
                  <a:lnTo>
                    <a:pt x="633198" y="261419"/>
                  </a:lnTo>
                  <a:lnTo>
                    <a:pt x="637617" y="263543"/>
                  </a:lnTo>
                  <a:lnTo>
                    <a:pt x="638803" y="269362"/>
                  </a:lnTo>
                  <a:lnTo>
                    <a:pt x="638714" y="273700"/>
                  </a:lnTo>
                  <a:lnTo>
                    <a:pt x="638617" y="275690"/>
                  </a:lnTo>
                  <a:lnTo>
                    <a:pt x="635870" y="278876"/>
                  </a:lnTo>
                  <a:lnTo>
                    <a:pt x="629257" y="279564"/>
                  </a:lnTo>
                  <a:close/>
                </a:path>
                <a:path w="2224405" h="1250315">
                  <a:moveTo>
                    <a:pt x="1797170" y="1052106"/>
                  </a:moveTo>
                  <a:lnTo>
                    <a:pt x="1792833" y="1048082"/>
                  </a:lnTo>
                  <a:lnTo>
                    <a:pt x="1792079" y="1047073"/>
                  </a:lnTo>
                  <a:lnTo>
                    <a:pt x="1789489" y="1042876"/>
                  </a:lnTo>
                  <a:lnTo>
                    <a:pt x="1790557" y="1038643"/>
                  </a:lnTo>
                  <a:lnTo>
                    <a:pt x="1795454" y="1036212"/>
                  </a:lnTo>
                  <a:lnTo>
                    <a:pt x="1797230" y="1035913"/>
                  </a:lnTo>
                  <a:lnTo>
                    <a:pt x="1798798" y="1035434"/>
                  </a:lnTo>
                  <a:lnTo>
                    <a:pt x="1800686" y="1036100"/>
                  </a:lnTo>
                  <a:lnTo>
                    <a:pt x="1802449" y="1036511"/>
                  </a:lnTo>
                  <a:lnTo>
                    <a:pt x="1806621" y="1038681"/>
                  </a:lnTo>
                  <a:lnTo>
                    <a:pt x="1807755" y="1042503"/>
                  </a:lnTo>
                  <a:lnTo>
                    <a:pt x="1805841" y="1046115"/>
                  </a:lnTo>
                  <a:lnTo>
                    <a:pt x="1805247" y="1047109"/>
                  </a:lnTo>
                  <a:lnTo>
                    <a:pt x="1801470" y="1051754"/>
                  </a:lnTo>
                  <a:lnTo>
                    <a:pt x="1797170" y="1052106"/>
                  </a:lnTo>
                  <a:close/>
                </a:path>
                <a:path w="2224405" h="1250315">
                  <a:moveTo>
                    <a:pt x="451404" y="543594"/>
                  </a:moveTo>
                  <a:lnTo>
                    <a:pt x="447344" y="539578"/>
                  </a:lnTo>
                  <a:lnTo>
                    <a:pt x="447918" y="531919"/>
                  </a:lnTo>
                  <a:lnTo>
                    <a:pt x="450867" y="529182"/>
                  </a:lnTo>
                  <a:lnTo>
                    <a:pt x="459839" y="528628"/>
                  </a:lnTo>
                  <a:lnTo>
                    <a:pt x="464034" y="531621"/>
                  </a:lnTo>
                  <a:lnTo>
                    <a:pt x="463706" y="539578"/>
                  </a:lnTo>
                  <a:lnTo>
                    <a:pt x="459772" y="543483"/>
                  </a:lnTo>
                  <a:lnTo>
                    <a:pt x="451404" y="543594"/>
                  </a:lnTo>
                  <a:close/>
                </a:path>
                <a:path w="2224405" h="1250315">
                  <a:moveTo>
                    <a:pt x="548116" y="543101"/>
                  </a:moveTo>
                  <a:lnTo>
                    <a:pt x="539352" y="543026"/>
                  </a:lnTo>
                  <a:lnTo>
                    <a:pt x="536299" y="539474"/>
                  </a:lnTo>
                  <a:lnTo>
                    <a:pt x="536919" y="530947"/>
                  </a:lnTo>
                  <a:lnTo>
                    <a:pt x="539718" y="528778"/>
                  </a:lnTo>
                  <a:lnTo>
                    <a:pt x="548429" y="528973"/>
                  </a:lnTo>
                  <a:lnTo>
                    <a:pt x="551572" y="531575"/>
                  </a:lnTo>
                  <a:lnTo>
                    <a:pt x="551565" y="539504"/>
                  </a:lnTo>
                  <a:lnTo>
                    <a:pt x="548116" y="543101"/>
                  </a:lnTo>
                  <a:close/>
                </a:path>
                <a:path w="2224405" h="1250315">
                  <a:moveTo>
                    <a:pt x="1649789" y="278823"/>
                  </a:moveTo>
                  <a:lnTo>
                    <a:pt x="1639622" y="277925"/>
                  </a:lnTo>
                  <a:lnTo>
                    <a:pt x="1635979" y="273790"/>
                  </a:lnTo>
                  <a:lnTo>
                    <a:pt x="1636554" y="266669"/>
                  </a:lnTo>
                  <a:lnTo>
                    <a:pt x="1640048" y="264216"/>
                  </a:lnTo>
                  <a:lnTo>
                    <a:pt x="1648154" y="264141"/>
                  </a:lnTo>
                  <a:lnTo>
                    <a:pt x="1652335" y="266647"/>
                  </a:lnTo>
                  <a:lnTo>
                    <a:pt x="1652939" y="273999"/>
                  </a:lnTo>
                  <a:lnTo>
                    <a:pt x="1649789" y="278823"/>
                  </a:lnTo>
                  <a:close/>
                </a:path>
                <a:path w="2224405" h="1250315">
                  <a:moveTo>
                    <a:pt x="1378383" y="278337"/>
                  </a:moveTo>
                  <a:lnTo>
                    <a:pt x="1375912" y="276707"/>
                  </a:lnTo>
                  <a:lnTo>
                    <a:pt x="1371829" y="272869"/>
                  </a:lnTo>
                  <a:lnTo>
                    <a:pt x="1372180" y="268419"/>
                  </a:lnTo>
                  <a:lnTo>
                    <a:pt x="1377577" y="263356"/>
                  </a:lnTo>
                  <a:lnTo>
                    <a:pt x="1383332" y="263296"/>
                  </a:lnTo>
                  <a:lnTo>
                    <a:pt x="1387856" y="267320"/>
                  </a:lnTo>
                  <a:lnTo>
                    <a:pt x="1388677" y="268457"/>
                  </a:lnTo>
                  <a:lnTo>
                    <a:pt x="1389468" y="273281"/>
                  </a:lnTo>
                  <a:lnTo>
                    <a:pt x="1385295" y="278083"/>
                  </a:lnTo>
                  <a:lnTo>
                    <a:pt x="1381219" y="278128"/>
                  </a:lnTo>
                  <a:lnTo>
                    <a:pt x="1378383" y="278337"/>
                  </a:lnTo>
                  <a:close/>
                </a:path>
                <a:path w="2224405" h="1250315">
                  <a:moveTo>
                    <a:pt x="1112486" y="279549"/>
                  </a:moveTo>
                  <a:lnTo>
                    <a:pt x="1108350" y="275704"/>
                  </a:lnTo>
                  <a:lnTo>
                    <a:pt x="1107798" y="267642"/>
                  </a:lnTo>
                  <a:lnTo>
                    <a:pt x="1111679" y="263617"/>
                  </a:lnTo>
                  <a:lnTo>
                    <a:pt x="1120308" y="263617"/>
                  </a:lnTo>
                  <a:lnTo>
                    <a:pt x="1124661" y="267469"/>
                  </a:lnTo>
                  <a:lnTo>
                    <a:pt x="1123773" y="275555"/>
                  </a:lnTo>
                  <a:lnTo>
                    <a:pt x="1120189" y="279399"/>
                  </a:lnTo>
                  <a:lnTo>
                    <a:pt x="1112486" y="279549"/>
                  </a:lnTo>
                  <a:close/>
                </a:path>
                <a:path w="2224405" h="1250315">
                  <a:moveTo>
                    <a:pt x="326603" y="632832"/>
                  </a:moveTo>
                  <a:lnTo>
                    <a:pt x="318138" y="631680"/>
                  </a:lnTo>
                  <a:lnTo>
                    <a:pt x="315317" y="628090"/>
                  </a:lnTo>
                  <a:lnTo>
                    <a:pt x="315727" y="620064"/>
                  </a:lnTo>
                  <a:lnTo>
                    <a:pt x="319579" y="617065"/>
                  </a:lnTo>
                  <a:lnTo>
                    <a:pt x="328440" y="617663"/>
                  </a:lnTo>
                  <a:lnTo>
                    <a:pt x="332105" y="620910"/>
                  </a:lnTo>
                  <a:lnTo>
                    <a:pt x="331239" y="629062"/>
                  </a:lnTo>
                  <a:lnTo>
                    <a:pt x="326603" y="632832"/>
                  </a:lnTo>
                  <a:close/>
                </a:path>
                <a:path w="2224405" h="1250315">
                  <a:moveTo>
                    <a:pt x="1751771" y="962660"/>
                  </a:moveTo>
                  <a:lnTo>
                    <a:pt x="1749807" y="961836"/>
                  </a:lnTo>
                  <a:lnTo>
                    <a:pt x="1745501" y="957752"/>
                  </a:lnTo>
                  <a:lnTo>
                    <a:pt x="1745314" y="952697"/>
                  </a:lnTo>
                  <a:lnTo>
                    <a:pt x="1749517" y="947185"/>
                  </a:lnTo>
                  <a:lnTo>
                    <a:pt x="1753488" y="945755"/>
                  </a:lnTo>
                  <a:lnTo>
                    <a:pt x="1759400" y="947791"/>
                  </a:lnTo>
                  <a:lnTo>
                    <a:pt x="1761706" y="951074"/>
                  </a:lnTo>
                  <a:lnTo>
                    <a:pt x="1761049" y="958822"/>
                  </a:lnTo>
                  <a:lnTo>
                    <a:pt x="1757683" y="962420"/>
                  </a:lnTo>
                  <a:lnTo>
                    <a:pt x="1751771" y="962660"/>
                  </a:lnTo>
                  <a:close/>
                </a:path>
                <a:path w="2224405" h="1250315">
                  <a:moveTo>
                    <a:pt x="1486396" y="962614"/>
                  </a:moveTo>
                  <a:lnTo>
                    <a:pt x="1482342" y="958620"/>
                  </a:lnTo>
                  <a:lnTo>
                    <a:pt x="1482328" y="951021"/>
                  </a:lnTo>
                  <a:lnTo>
                    <a:pt x="1486657" y="946997"/>
                  </a:lnTo>
                  <a:lnTo>
                    <a:pt x="1493920" y="946609"/>
                  </a:lnTo>
                  <a:lnTo>
                    <a:pt x="1497182" y="950161"/>
                  </a:lnTo>
                  <a:lnTo>
                    <a:pt x="1497302" y="958882"/>
                  </a:lnTo>
                  <a:lnTo>
                    <a:pt x="1494488" y="962473"/>
                  </a:lnTo>
                  <a:lnTo>
                    <a:pt x="1486396" y="962614"/>
                  </a:lnTo>
                  <a:close/>
                </a:path>
                <a:path w="2224405" h="1250315">
                  <a:moveTo>
                    <a:pt x="193972" y="279638"/>
                  </a:moveTo>
                  <a:lnTo>
                    <a:pt x="186402" y="277065"/>
                  </a:lnTo>
                  <a:lnTo>
                    <a:pt x="184485" y="274163"/>
                  </a:lnTo>
                  <a:lnTo>
                    <a:pt x="184462" y="267851"/>
                  </a:lnTo>
                  <a:lnTo>
                    <a:pt x="186523" y="265256"/>
                  </a:lnTo>
                  <a:lnTo>
                    <a:pt x="193816" y="263632"/>
                  </a:lnTo>
                  <a:lnTo>
                    <a:pt x="196995" y="264717"/>
                  </a:lnTo>
                  <a:lnTo>
                    <a:pt x="199398" y="268935"/>
                  </a:lnTo>
                  <a:lnTo>
                    <a:pt x="199398" y="270200"/>
                  </a:lnTo>
                  <a:lnTo>
                    <a:pt x="199652" y="271306"/>
                  </a:lnTo>
                  <a:lnTo>
                    <a:pt x="198690" y="276662"/>
                  </a:lnTo>
                  <a:lnTo>
                    <a:pt x="193972" y="279638"/>
                  </a:lnTo>
                  <a:close/>
                </a:path>
                <a:path w="2224405" h="1250315">
                  <a:moveTo>
                    <a:pt x="717002" y="632413"/>
                  </a:moveTo>
                  <a:lnTo>
                    <a:pt x="712815" y="628928"/>
                  </a:lnTo>
                  <a:lnTo>
                    <a:pt x="711516" y="621216"/>
                  </a:lnTo>
                  <a:lnTo>
                    <a:pt x="714435" y="617440"/>
                  </a:lnTo>
                  <a:lnTo>
                    <a:pt x="722370" y="615875"/>
                  </a:lnTo>
                  <a:lnTo>
                    <a:pt x="727618" y="618995"/>
                  </a:lnTo>
                  <a:lnTo>
                    <a:pt x="728626" y="626459"/>
                  </a:lnTo>
                  <a:lnTo>
                    <a:pt x="724804" y="631351"/>
                  </a:lnTo>
                  <a:lnTo>
                    <a:pt x="717002" y="632413"/>
                  </a:lnTo>
                  <a:close/>
                </a:path>
                <a:path w="2224405" h="1250315">
                  <a:moveTo>
                    <a:pt x="1315277" y="301104"/>
                  </a:moveTo>
                  <a:lnTo>
                    <a:pt x="1310440" y="300940"/>
                  </a:lnTo>
                  <a:lnTo>
                    <a:pt x="1306379" y="297036"/>
                  </a:lnTo>
                  <a:lnTo>
                    <a:pt x="1306141" y="289384"/>
                  </a:lnTo>
                  <a:lnTo>
                    <a:pt x="1310425" y="285083"/>
                  </a:lnTo>
                  <a:lnTo>
                    <a:pt x="1316217" y="285218"/>
                  </a:lnTo>
                  <a:lnTo>
                    <a:pt x="1318136" y="286205"/>
                  </a:lnTo>
                  <a:lnTo>
                    <a:pt x="1322130" y="290356"/>
                  </a:lnTo>
                  <a:lnTo>
                    <a:pt x="1322092" y="295764"/>
                  </a:lnTo>
                  <a:lnTo>
                    <a:pt x="1318099" y="300012"/>
                  </a:lnTo>
                  <a:lnTo>
                    <a:pt x="1316270" y="300551"/>
                  </a:lnTo>
                  <a:lnTo>
                    <a:pt x="1315277" y="301104"/>
                  </a:lnTo>
                  <a:close/>
                </a:path>
                <a:path w="2224405" h="1250315">
                  <a:moveTo>
                    <a:pt x="825889" y="301419"/>
                  </a:moveTo>
                  <a:lnTo>
                    <a:pt x="821523" y="297170"/>
                  </a:lnTo>
                  <a:lnTo>
                    <a:pt x="822052" y="289197"/>
                  </a:lnTo>
                  <a:lnTo>
                    <a:pt x="826016" y="285383"/>
                  </a:lnTo>
                  <a:lnTo>
                    <a:pt x="834123" y="284829"/>
                  </a:lnTo>
                  <a:lnTo>
                    <a:pt x="837243" y="289085"/>
                  </a:lnTo>
                  <a:lnTo>
                    <a:pt x="836660" y="298083"/>
                  </a:lnTo>
                  <a:lnTo>
                    <a:pt x="833690" y="301164"/>
                  </a:lnTo>
                  <a:lnTo>
                    <a:pt x="825889" y="301419"/>
                  </a:lnTo>
                  <a:close/>
                </a:path>
                <a:path w="2224405" h="1250315">
                  <a:moveTo>
                    <a:pt x="738157" y="301389"/>
                  </a:moveTo>
                  <a:lnTo>
                    <a:pt x="733663" y="297461"/>
                  </a:lnTo>
                  <a:lnTo>
                    <a:pt x="733186" y="288553"/>
                  </a:lnTo>
                  <a:lnTo>
                    <a:pt x="736433" y="285592"/>
                  </a:lnTo>
                  <a:lnTo>
                    <a:pt x="744794" y="284627"/>
                  </a:lnTo>
                  <a:lnTo>
                    <a:pt x="748273" y="287747"/>
                  </a:lnTo>
                  <a:lnTo>
                    <a:pt x="749399" y="296482"/>
                  </a:lnTo>
                  <a:lnTo>
                    <a:pt x="747034" y="300312"/>
                  </a:lnTo>
                  <a:lnTo>
                    <a:pt x="738157" y="301389"/>
                  </a:lnTo>
                  <a:close/>
                </a:path>
                <a:path w="2224405" h="1250315">
                  <a:moveTo>
                    <a:pt x="965761" y="962652"/>
                  </a:moveTo>
                  <a:lnTo>
                    <a:pt x="957573" y="962457"/>
                  </a:lnTo>
                  <a:lnTo>
                    <a:pt x="953527" y="958635"/>
                  </a:lnTo>
                  <a:lnTo>
                    <a:pt x="953766" y="950864"/>
                  </a:lnTo>
                  <a:lnTo>
                    <a:pt x="957901" y="947080"/>
                  </a:lnTo>
                  <a:lnTo>
                    <a:pt x="966067" y="946474"/>
                  </a:lnTo>
                  <a:lnTo>
                    <a:pt x="969292" y="950797"/>
                  </a:lnTo>
                  <a:lnTo>
                    <a:pt x="968755" y="959720"/>
                  </a:lnTo>
                  <a:lnTo>
                    <a:pt x="965761" y="962652"/>
                  </a:lnTo>
                  <a:close/>
                </a:path>
                <a:path w="2224405" h="1250315">
                  <a:moveTo>
                    <a:pt x="1334932" y="809144"/>
                  </a:moveTo>
                  <a:lnTo>
                    <a:pt x="1332468" y="807507"/>
                  </a:lnTo>
                  <a:lnTo>
                    <a:pt x="1328191" y="802824"/>
                  </a:lnTo>
                  <a:lnTo>
                    <a:pt x="1327765" y="799129"/>
                  </a:lnTo>
                  <a:lnTo>
                    <a:pt x="1330460" y="795151"/>
                  </a:lnTo>
                  <a:lnTo>
                    <a:pt x="1333021" y="793782"/>
                  </a:lnTo>
                  <a:lnTo>
                    <a:pt x="1336171" y="793580"/>
                  </a:lnTo>
                  <a:lnTo>
                    <a:pt x="1337257" y="793782"/>
                  </a:lnTo>
                  <a:lnTo>
                    <a:pt x="1338970" y="793939"/>
                  </a:lnTo>
                  <a:lnTo>
                    <a:pt x="1342635" y="795121"/>
                  </a:lnTo>
                  <a:lnTo>
                    <a:pt x="1344546" y="798157"/>
                  </a:lnTo>
                  <a:lnTo>
                    <a:pt x="1344292" y="803483"/>
                  </a:lnTo>
                  <a:lnTo>
                    <a:pt x="1341590" y="807088"/>
                  </a:lnTo>
                  <a:lnTo>
                    <a:pt x="1334932" y="809144"/>
                  </a:lnTo>
                  <a:close/>
                </a:path>
                <a:path w="2224405" h="1250315">
                  <a:moveTo>
                    <a:pt x="1997066" y="984985"/>
                  </a:moveTo>
                  <a:lnTo>
                    <a:pt x="1991258" y="983542"/>
                  </a:lnTo>
                  <a:lnTo>
                    <a:pt x="1988496" y="980169"/>
                  </a:lnTo>
                  <a:lnTo>
                    <a:pt x="1988877" y="974216"/>
                  </a:lnTo>
                  <a:lnTo>
                    <a:pt x="1990168" y="972204"/>
                  </a:lnTo>
                  <a:lnTo>
                    <a:pt x="1993968" y="970378"/>
                  </a:lnTo>
                  <a:lnTo>
                    <a:pt x="1995849" y="970311"/>
                  </a:lnTo>
                  <a:lnTo>
                    <a:pt x="1996856" y="970101"/>
                  </a:lnTo>
                  <a:lnTo>
                    <a:pt x="2001783" y="970222"/>
                  </a:lnTo>
                  <a:lnTo>
                    <a:pt x="2004142" y="973026"/>
                  </a:lnTo>
                  <a:lnTo>
                    <a:pt x="2003060" y="979002"/>
                  </a:lnTo>
                  <a:lnTo>
                    <a:pt x="2002306" y="980693"/>
                  </a:lnTo>
                  <a:lnTo>
                    <a:pt x="2000395" y="983961"/>
                  </a:lnTo>
                  <a:lnTo>
                    <a:pt x="1997066" y="984985"/>
                  </a:lnTo>
                  <a:close/>
                </a:path>
                <a:path w="2224405" h="1250315">
                  <a:moveTo>
                    <a:pt x="1517217" y="984125"/>
                  </a:moveTo>
                  <a:lnTo>
                    <a:pt x="1513888" y="984088"/>
                  </a:lnTo>
                  <a:lnTo>
                    <a:pt x="1509715" y="984088"/>
                  </a:lnTo>
                  <a:lnTo>
                    <a:pt x="1507274" y="982832"/>
                  </a:lnTo>
                  <a:lnTo>
                    <a:pt x="1503579" y="976990"/>
                  </a:lnTo>
                  <a:lnTo>
                    <a:pt x="1504759" y="972174"/>
                  </a:lnTo>
                  <a:lnTo>
                    <a:pt x="1510268" y="970423"/>
                  </a:lnTo>
                  <a:lnTo>
                    <a:pt x="1512723" y="970393"/>
                  </a:lnTo>
                  <a:lnTo>
                    <a:pt x="1517404" y="970573"/>
                  </a:lnTo>
                  <a:lnTo>
                    <a:pt x="1519009" y="972667"/>
                  </a:lnTo>
                  <a:lnTo>
                    <a:pt x="1519733" y="980625"/>
                  </a:lnTo>
                  <a:lnTo>
                    <a:pt x="1517244" y="984088"/>
                  </a:lnTo>
                  <a:lnTo>
                    <a:pt x="1513888" y="984088"/>
                  </a:lnTo>
                  <a:lnTo>
                    <a:pt x="1517228" y="984111"/>
                  </a:lnTo>
                  <a:close/>
                </a:path>
                <a:path w="2224405" h="1250315">
                  <a:moveTo>
                    <a:pt x="1160416" y="985659"/>
                  </a:moveTo>
                  <a:lnTo>
                    <a:pt x="1154616" y="983647"/>
                  </a:lnTo>
                  <a:lnTo>
                    <a:pt x="1152056" y="980266"/>
                  </a:lnTo>
                  <a:lnTo>
                    <a:pt x="1151914" y="973797"/>
                  </a:lnTo>
                  <a:lnTo>
                    <a:pt x="1153967" y="971231"/>
                  </a:lnTo>
                  <a:lnTo>
                    <a:pt x="1158251" y="970303"/>
                  </a:lnTo>
                  <a:lnTo>
                    <a:pt x="1159438" y="970168"/>
                  </a:lnTo>
                  <a:lnTo>
                    <a:pt x="1164723" y="970086"/>
                  </a:lnTo>
                  <a:lnTo>
                    <a:pt x="1167157" y="972599"/>
                  </a:lnTo>
                  <a:lnTo>
                    <a:pt x="1167052" y="977603"/>
                  </a:lnTo>
                  <a:lnTo>
                    <a:pt x="1166798" y="978471"/>
                  </a:lnTo>
                  <a:lnTo>
                    <a:pt x="1166530" y="980266"/>
                  </a:lnTo>
                  <a:lnTo>
                    <a:pt x="1164596" y="984171"/>
                  </a:lnTo>
                  <a:lnTo>
                    <a:pt x="1160416" y="985659"/>
                  </a:lnTo>
                  <a:close/>
                </a:path>
                <a:path w="2224405" h="1250315">
                  <a:moveTo>
                    <a:pt x="982176" y="986026"/>
                  </a:moveTo>
                  <a:lnTo>
                    <a:pt x="978026" y="983474"/>
                  </a:lnTo>
                  <a:lnTo>
                    <a:pt x="975301" y="975239"/>
                  </a:lnTo>
                  <a:lnTo>
                    <a:pt x="977705" y="971343"/>
                  </a:lnTo>
                  <a:lnTo>
                    <a:pt x="982124" y="970325"/>
                  </a:lnTo>
                  <a:lnTo>
                    <a:pt x="982720" y="970222"/>
                  </a:lnTo>
                  <a:lnTo>
                    <a:pt x="988655" y="969683"/>
                  </a:lnTo>
                  <a:lnTo>
                    <a:pt x="991425" y="972390"/>
                  </a:lnTo>
                  <a:lnTo>
                    <a:pt x="990626" y="980842"/>
                  </a:lnTo>
                  <a:lnTo>
                    <a:pt x="989343" y="983415"/>
                  </a:lnTo>
                  <a:lnTo>
                    <a:pt x="982176" y="986026"/>
                  </a:lnTo>
                  <a:close/>
                </a:path>
                <a:path w="2224405" h="1250315">
                  <a:moveTo>
                    <a:pt x="1906550" y="940782"/>
                  </a:moveTo>
                  <a:lnTo>
                    <a:pt x="1904012" y="939443"/>
                  </a:lnTo>
                  <a:lnTo>
                    <a:pt x="1901152" y="934499"/>
                  </a:lnTo>
                  <a:lnTo>
                    <a:pt x="1900361" y="932195"/>
                  </a:lnTo>
                  <a:lnTo>
                    <a:pt x="1902220" y="928830"/>
                  </a:lnTo>
                  <a:lnTo>
                    <a:pt x="1903012" y="927768"/>
                  </a:lnTo>
                  <a:lnTo>
                    <a:pt x="1907214" y="925337"/>
                  </a:lnTo>
                  <a:lnTo>
                    <a:pt x="1912148" y="925718"/>
                  </a:lnTo>
                  <a:lnTo>
                    <a:pt x="1916023" y="930012"/>
                  </a:lnTo>
                  <a:lnTo>
                    <a:pt x="1916261" y="934754"/>
                  </a:lnTo>
                  <a:lnTo>
                    <a:pt x="1913141" y="939122"/>
                  </a:lnTo>
                  <a:lnTo>
                    <a:pt x="1911387" y="939899"/>
                  </a:lnTo>
                  <a:lnTo>
                    <a:pt x="1910372" y="940662"/>
                  </a:lnTo>
                  <a:lnTo>
                    <a:pt x="1906550" y="940782"/>
                  </a:lnTo>
                  <a:close/>
                </a:path>
                <a:path w="2224405" h="1250315">
                  <a:moveTo>
                    <a:pt x="1823953" y="940662"/>
                  </a:moveTo>
                  <a:lnTo>
                    <a:pt x="1815892" y="940086"/>
                  </a:lnTo>
                  <a:lnTo>
                    <a:pt x="1813130" y="936421"/>
                  </a:lnTo>
                  <a:lnTo>
                    <a:pt x="1813794" y="927940"/>
                  </a:lnTo>
                  <a:lnTo>
                    <a:pt x="1817019" y="925352"/>
                  </a:lnTo>
                  <a:lnTo>
                    <a:pt x="1825580" y="925711"/>
                  </a:lnTo>
                  <a:lnTo>
                    <a:pt x="1828164" y="929144"/>
                  </a:lnTo>
                  <a:lnTo>
                    <a:pt x="1826955" y="938104"/>
                  </a:lnTo>
                  <a:lnTo>
                    <a:pt x="1823953" y="940662"/>
                  </a:lnTo>
                  <a:close/>
                </a:path>
                <a:path w="2224405" h="1250315">
                  <a:moveTo>
                    <a:pt x="1648214" y="940490"/>
                  </a:moveTo>
                  <a:lnTo>
                    <a:pt x="1640003" y="940318"/>
                  </a:lnTo>
                  <a:lnTo>
                    <a:pt x="1636749" y="936706"/>
                  </a:lnTo>
                  <a:lnTo>
                    <a:pt x="1637167" y="928538"/>
                  </a:lnTo>
                  <a:lnTo>
                    <a:pt x="1640145" y="925748"/>
                  </a:lnTo>
                  <a:lnTo>
                    <a:pt x="1648400" y="925329"/>
                  </a:lnTo>
                  <a:lnTo>
                    <a:pt x="1651558" y="928904"/>
                  </a:lnTo>
                  <a:lnTo>
                    <a:pt x="1651103" y="937700"/>
                  </a:lnTo>
                  <a:lnTo>
                    <a:pt x="1648214" y="940490"/>
                  </a:lnTo>
                  <a:close/>
                </a:path>
                <a:path w="2224405" h="1250315">
                  <a:moveTo>
                    <a:pt x="1339291" y="941164"/>
                  </a:moveTo>
                  <a:lnTo>
                    <a:pt x="1331610" y="939952"/>
                  </a:lnTo>
                  <a:lnTo>
                    <a:pt x="1328296" y="936220"/>
                  </a:lnTo>
                  <a:lnTo>
                    <a:pt x="1328460" y="928815"/>
                  </a:lnTo>
                  <a:lnTo>
                    <a:pt x="1331961" y="926026"/>
                  </a:lnTo>
                  <a:lnTo>
                    <a:pt x="1340515" y="926242"/>
                  </a:lnTo>
                  <a:lnTo>
                    <a:pt x="1343575" y="929734"/>
                  </a:lnTo>
                  <a:lnTo>
                    <a:pt x="1342717" y="938150"/>
                  </a:lnTo>
                  <a:lnTo>
                    <a:pt x="1339291" y="941164"/>
                  </a:lnTo>
                  <a:close/>
                </a:path>
                <a:path w="2224405" h="1250315">
                  <a:moveTo>
                    <a:pt x="1207347" y="941261"/>
                  </a:moveTo>
                  <a:lnTo>
                    <a:pt x="1199486" y="938853"/>
                  </a:lnTo>
                  <a:lnTo>
                    <a:pt x="1197881" y="937027"/>
                  </a:lnTo>
                  <a:lnTo>
                    <a:pt x="1196858" y="932226"/>
                  </a:lnTo>
                  <a:lnTo>
                    <a:pt x="1196866" y="929728"/>
                  </a:lnTo>
                  <a:lnTo>
                    <a:pt x="1201337" y="925599"/>
                  </a:lnTo>
                  <a:lnTo>
                    <a:pt x="1206211" y="925098"/>
                  </a:lnTo>
                  <a:lnTo>
                    <a:pt x="1210168" y="928239"/>
                  </a:lnTo>
                  <a:lnTo>
                    <a:pt x="1210631" y="930221"/>
                  </a:lnTo>
                  <a:lnTo>
                    <a:pt x="1211101" y="931097"/>
                  </a:lnTo>
                  <a:lnTo>
                    <a:pt x="1211272" y="937939"/>
                  </a:lnTo>
                  <a:lnTo>
                    <a:pt x="1207347" y="941261"/>
                  </a:lnTo>
                  <a:close/>
                </a:path>
                <a:path w="2224405" h="1250315">
                  <a:moveTo>
                    <a:pt x="1024194" y="940730"/>
                  </a:moveTo>
                  <a:lnTo>
                    <a:pt x="1021070" y="937290"/>
                  </a:lnTo>
                  <a:lnTo>
                    <a:pt x="1021074" y="928807"/>
                  </a:lnTo>
                  <a:lnTo>
                    <a:pt x="1024127" y="926145"/>
                  </a:lnTo>
                  <a:lnTo>
                    <a:pt x="1031846" y="926399"/>
                  </a:lnTo>
                  <a:lnTo>
                    <a:pt x="1034570" y="929383"/>
                  </a:lnTo>
                  <a:lnTo>
                    <a:pt x="1034570" y="937290"/>
                  </a:lnTo>
                  <a:lnTo>
                    <a:pt x="1031770" y="940678"/>
                  </a:lnTo>
                  <a:lnTo>
                    <a:pt x="1024194" y="940730"/>
                  </a:lnTo>
                  <a:close/>
                </a:path>
                <a:path w="2224405" h="1250315">
                  <a:moveTo>
                    <a:pt x="585081" y="940588"/>
                  </a:moveTo>
                  <a:lnTo>
                    <a:pt x="580504" y="938359"/>
                  </a:lnTo>
                  <a:lnTo>
                    <a:pt x="578885" y="932016"/>
                  </a:lnTo>
                  <a:lnTo>
                    <a:pt x="580661" y="927798"/>
                  </a:lnTo>
                  <a:lnTo>
                    <a:pt x="584737" y="926407"/>
                  </a:lnTo>
                  <a:lnTo>
                    <a:pt x="586574" y="926093"/>
                  </a:lnTo>
                  <a:lnTo>
                    <a:pt x="592642" y="925913"/>
                  </a:lnTo>
                  <a:lnTo>
                    <a:pt x="594890" y="928455"/>
                  </a:lnTo>
                  <a:lnTo>
                    <a:pt x="594523" y="936676"/>
                  </a:lnTo>
                  <a:lnTo>
                    <a:pt x="592754" y="939189"/>
                  </a:lnTo>
                  <a:lnTo>
                    <a:pt x="585081" y="940588"/>
                  </a:lnTo>
                  <a:close/>
                </a:path>
                <a:path w="2224405" h="1250315">
                  <a:moveTo>
                    <a:pt x="503031" y="926759"/>
                  </a:moveTo>
                  <a:lnTo>
                    <a:pt x="498177" y="925697"/>
                  </a:lnTo>
                  <a:lnTo>
                    <a:pt x="498498" y="925645"/>
                  </a:lnTo>
                  <a:lnTo>
                    <a:pt x="498795" y="925508"/>
                  </a:lnTo>
                  <a:lnTo>
                    <a:pt x="500568" y="925430"/>
                  </a:lnTo>
                  <a:lnTo>
                    <a:pt x="501885" y="925963"/>
                  </a:lnTo>
                  <a:lnTo>
                    <a:pt x="503031" y="926759"/>
                  </a:lnTo>
                  <a:close/>
                </a:path>
                <a:path w="2224405" h="1250315">
                  <a:moveTo>
                    <a:pt x="2062627" y="963347"/>
                  </a:moveTo>
                  <a:lnTo>
                    <a:pt x="2058395" y="962151"/>
                  </a:lnTo>
                  <a:lnTo>
                    <a:pt x="2053110" y="955681"/>
                  </a:lnTo>
                  <a:lnTo>
                    <a:pt x="2054685" y="949930"/>
                  </a:lnTo>
                  <a:lnTo>
                    <a:pt x="2060650" y="948269"/>
                  </a:lnTo>
                  <a:lnTo>
                    <a:pt x="2062516" y="948119"/>
                  </a:lnTo>
                  <a:lnTo>
                    <a:pt x="2067621" y="948329"/>
                  </a:lnTo>
                  <a:lnTo>
                    <a:pt x="2069674" y="950790"/>
                  </a:lnTo>
                  <a:lnTo>
                    <a:pt x="2069704" y="957454"/>
                  </a:lnTo>
                  <a:lnTo>
                    <a:pt x="2068867" y="960258"/>
                  </a:lnTo>
                  <a:lnTo>
                    <a:pt x="2062627" y="963347"/>
                  </a:lnTo>
                  <a:close/>
                </a:path>
                <a:path w="2224405" h="1250315">
                  <a:moveTo>
                    <a:pt x="1976307" y="963056"/>
                  </a:moveTo>
                  <a:lnTo>
                    <a:pt x="1970290" y="961897"/>
                  </a:lnTo>
                  <a:lnTo>
                    <a:pt x="1967879" y="959548"/>
                  </a:lnTo>
                  <a:lnTo>
                    <a:pt x="1966475" y="953475"/>
                  </a:lnTo>
                  <a:lnTo>
                    <a:pt x="1967678" y="950431"/>
                  </a:lnTo>
                  <a:lnTo>
                    <a:pt x="1971328" y="948778"/>
                  </a:lnTo>
                  <a:lnTo>
                    <a:pt x="1973119" y="948254"/>
                  </a:lnTo>
                  <a:lnTo>
                    <a:pt x="1979203" y="947880"/>
                  </a:lnTo>
                  <a:lnTo>
                    <a:pt x="1981697" y="950356"/>
                  </a:lnTo>
                  <a:lnTo>
                    <a:pt x="1981584" y="955450"/>
                  </a:lnTo>
                  <a:lnTo>
                    <a:pt x="1981338" y="956302"/>
                  </a:lnTo>
                  <a:lnTo>
                    <a:pt x="1981039" y="958097"/>
                  </a:lnTo>
                  <a:lnTo>
                    <a:pt x="1979441" y="961694"/>
                  </a:lnTo>
                  <a:lnTo>
                    <a:pt x="1976307" y="963056"/>
                  </a:lnTo>
                  <a:close/>
                </a:path>
                <a:path w="2224405" h="1250315">
                  <a:moveTo>
                    <a:pt x="1794588" y="962974"/>
                  </a:moveTo>
                  <a:lnTo>
                    <a:pt x="1790028" y="957992"/>
                  </a:lnTo>
                  <a:lnTo>
                    <a:pt x="1791243" y="950348"/>
                  </a:lnTo>
                  <a:lnTo>
                    <a:pt x="1794954" y="947902"/>
                  </a:lnTo>
                  <a:lnTo>
                    <a:pt x="1802635" y="948441"/>
                  </a:lnTo>
                  <a:lnTo>
                    <a:pt x="1805389" y="951455"/>
                  </a:lnTo>
                  <a:lnTo>
                    <a:pt x="1805038" y="959234"/>
                  </a:lnTo>
                  <a:lnTo>
                    <a:pt x="1802344" y="962660"/>
                  </a:lnTo>
                  <a:lnTo>
                    <a:pt x="1794588" y="962974"/>
                  </a:lnTo>
                  <a:close/>
                </a:path>
                <a:path w="2224405" h="1250315">
                  <a:moveTo>
                    <a:pt x="1668689" y="963557"/>
                  </a:moveTo>
                  <a:lnTo>
                    <a:pt x="1660703" y="962240"/>
                  </a:lnTo>
                  <a:lnTo>
                    <a:pt x="1657568" y="956481"/>
                  </a:lnTo>
                  <a:lnTo>
                    <a:pt x="1660725" y="949451"/>
                  </a:lnTo>
                  <a:lnTo>
                    <a:pt x="1662882" y="948441"/>
                  </a:lnTo>
                  <a:lnTo>
                    <a:pt x="1670697" y="947484"/>
                  </a:lnTo>
                  <a:lnTo>
                    <a:pt x="1673623" y="950093"/>
                  </a:lnTo>
                  <a:lnTo>
                    <a:pt x="1673415" y="955202"/>
                  </a:lnTo>
                  <a:lnTo>
                    <a:pt x="1673198" y="956392"/>
                  </a:lnTo>
                  <a:lnTo>
                    <a:pt x="1673094" y="957611"/>
                  </a:lnTo>
                  <a:lnTo>
                    <a:pt x="1671832" y="961702"/>
                  </a:lnTo>
                  <a:lnTo>
                    <a:pt x="1668689" y="963557"/>
                  </a:lnTo>
                  <a:close/>
                </a:path>
                <a:path w="2224405" h="1250315">
                  <a:moveTo>
                    <a:pt x="1581749" y="962031"/>
                  </a:moveTo>
                  <a:lnTo>
                    <a:pt x="1576427" y="961687"/>
                  </a:lnTo>
                  <a:lnTo>
                    <a:pt x="1573784" y="960461"/>
                  </a:lnTo>
                  <a:lnTo>
                    <a:pt x="1569739" y="954761"/>
                  </a:lnTo>
                  <a:lnTo>
                    <a:pt x="1571164" y="949810"/>
                  </a:lnTo>
                  <a:lnTo>
                    <a:pt x="1576389" y="948306"/>
                  </a:lnTo>
                  <a:lnTo>
                    <a:pt x="1578256" y="948112"/>
                  </a:lnTo>
                  <a:lnTo>
                    <a:pt x="1583369" y="948276"/>
                  </a:lnTo>
                  <a:lnTo>
                    <a:pt x="1585362" y="950663"/>
                  </a:lnTo>
                  <a:lnTo>
                    <a:pt x="1585273" y="954761"/>
                  </a:lnTo>
                  <a:lnTo>
                    <a:pt x="1585153" y="956586"/>
                  </a:lnTo>
                  <a:lnTo>
                    <a:pt x="1584332" y="960027"/>
                  </a:lnTo>
                  <a:lnTo>
                    <a:pt x="1581749" y="962031"/>
                  </a:lnTo>
                  <a:close/>
                </a:path>
                <a:path w="2224405" h="1250315">
                  <a:moveTo>
                    <a:pt x="1537044" y="962690"/>
                  </a:moveTo>
                  <a:lnTo>
                    <a:pt x="1533550" y="962563"/>
                  </a:lnTo>
                  <a:lnTo>
                    <a:pt x="1531206" y="962563"/>
                  </a:lnTo>
                  <a:lnTo>
                    <a:pt x="1529541" y="960932"/>
                  </a:lnTo>
                  <a:lnTo>
                    <a:pt x="1526922" y="956623"/>
                  </a:lnTo>
                  <a:lnTo>
                    <a:pt x="1527138" y="954304"/>
                  </a:lnTo>
                  <a:lnTo>
                    <a:pt x="1530534" y="948927"/>
                  </a:lnTo>
                  <a:lnTo>
                    <a:pt x="1534133" y="947634"/>
                  </a:lnTo>
                  <a:lnTo>
                    <a:pt x="1542038" y="949990"/>
                  </a:lnTo>
                  <a:lnTo>
                    <a:pt x="1543770" y="954806"/>
                  </a:lnTo>
                  <a:lnTo>
                    <a:pt x="1539298" y="961455"/>
                  </a:lnTo>
                  <a:lnTo>
                    <a:pt x="1537044" y="962690"/>
                  </a:lnTo>
                  <a:close/>
                </a:path>
                <a:path w="2224405" h="1250315">
                  <a:moveTo>
                    <a:pt x="1354354" y="962577"/>
                  </a:moveTo>
                  <a:lnTo>
                    <a:pt x="1350741" y="959091"/>
                  </a:lnTo>
                  <a:lnTo>
                    <a:pt x="1350279" y="951313"/>
                  </a:lnTo>
                  <a:lnTo>
                    <a:pt x="1353280" y="948403"/>
                  </a:lnTo>
                  <a:lnTo>
                    <a:pt x="1361864" y="947910"/>
                  </a:lnTo>
                  <a:lnTo>
                    <a:pt x="1365260" y="951163"/>
                  </a:lnTo>
                  <a:lnTo>
                    <a:pt x="1364970" y="959578"/>
                  </a:lnTo>
                  <a:lnTo>
                    <a:pt x="1362207" y="962450"/>
                  </a:lnTo>
                  <a:lnTo>
                    <a:pt x="1354354" y="962577"/>
                  </a:lnTo>
                  <a:close/>
                </a:path>
                <a:path w="2224405" h="1250315">
                  <a:moveTo>
                    <a:pt x="1318599" y="962532"/>
                  </a:moveTo>
                  <a:lnTo>
                    <a:pt x="1309813" y="962383"/>
                  </a:lnTo>
                  <a:lnTo>
                    <a:pt x="1306462" y="958763"/>
                  </a:lnTo>
                  <a:lnTo>
                    <a:pt x="1307051" y="950409"/>
                  </a:lnTo>
                  <a:lnTo>
                    <a:pt x="1310694" y="947962"/>
                  </a:lnTo>
                  <a:lnTo>
                    <a:pt x="1319046" y="948321"/>
                  </a:lnTo>
                  <a:lnTo>
                    <a:pt x="1321159" y="950730"/>
                  </a:lnTo>
                  <a:lnTo>
                    <a:pt x="1321234" y="959368"/>
                  </a:lnTo>
                  <a:lnTo>
                    <a:pt x="1318599" y="962532"/>
                  </a:lnTo>
                  <a:close/>
                </a:path>
                <a:path w="2224405" h="1250315">
                  <a:moveTo>
                    <a:pt x="1222791" y="962563"/>
                  </a:moveTo>
                  <a:lnTo>
                    <a:pt x="1217916" y="957155"/>
                  </a:lnTo>
                  <a:lnTo>
                    <a:pt x="1220073" y="950550"/>
                  </a:lnTo>
                  <a:lnTo>
                    <a:pt x="1220924" y="949481"/>
                  </a:lnTo>
                  <a:lnTo>
                    <a:pt x="1224552" y="947028"/>
                  </a:lnTo>
                  <a:lnTo>
                    <a:pt x="1227598" y="947058"/>
                  </a:lnTo>
                  <a:lnTo>
                    <a:pt x="1232643" y="949817"/>
                  </a:lnTo>
                  <a:lnTo>
                    <a:pt x="1233263" y="952226"/>
                  </a:lnTo>
                  <a:lnTo>
                    <a:pt x="1233099" y="954985"/>
                  </a:lnTo>
                  <a:lnTo>
                    <a:pt x="1232935" y="955958"/>
                  </a:lnTo>
                  <a:lnTo>
                    <a:pt x="1232950" y="957229"/>
                  </a:lnTo>
                  <a:lnTo>
                    <a:pt x="1231771" y="959944"/>
                  </a:lnTo>
                  <a:lnTo>
                    <a:pt x="1230681" y="961351"/>
                  </a:lnTo>
                  <a:lnTo>
                    <a:pt x="1222791" y="962563"/>
                  </a:lnTo>
                  <a:close/>
                </a:path>
                <a:path w="2224405" h="1250315">
                  <a:moveTo>
                    <a:pt x="1178854" y="963325"/>
                  </a:moveTo>
                  <a:lnTo>
                    <a:pt x="1173987" y="958591"/>
                  </a:lnTo>
                  <a:lnTo>
                    <a:pt x="1174419" y="951582"/>
                  </a:lnTo>
                  <a:lnTo>
                    <a:pt x="1177533" y="948583"/>
                  </a:lnTo>
                  <a:lnTo>
                    <a:pt x="1184766" y="947499"/>
                  </a:lnTo>
                  <a:lnTo>
                    <a:pt x="1188707" y="950513"/>
                  </a:lnTo>
                  <a:lnTo>
                    <a:pt x="1189252" y="958650"/>
                  </a:lnTo>
                  <a:lnTo>
                    <a:pt x="1186580" y="962450"/>
                  </a:lnTo>
                  <a:lnTo>
                    <a:pt x="1178854" y="963325"/>
                  </a:lnTo>
                  <a:close/>
                </a:path>
                <a:path w="2224405" h="1250315">
                  <a:moveTo>
                    <a:pt x="1098273" y="961904"/>
                  </a:moveTo>
                  <a:lnTo>
                    <a:pt x="1090794" y="961904"/>
                  </a:lnTo>
                  <a:lnTo>
                    <a:pt x="1086704" y="958771"/>
                  </a:lnTo>
                  <a:lnTo>
                    <a:pt x="1086105" y="951321"/>
                  </a:lnTo>
                  <a:lnTo>
                    <a:pt x="1089129" y="948037"/>
                  </a:lnTo>
                  <a:lnTo>
                    <a:pt x="1097347" y="947237"/>
                  </a:lnTo>
                  <a:lnTo>
                    <a:pt x="1100915" y="950857"/>
                  </a:lnTo>
                  <a:lnTo>
                    <a:pt x="1100945" y="958807"/>
                  </a:lnTo>
                  <a:lnTo>
                    <a:pt x="1098273" y="961904"/>
                  </a:lnTo>
                  <a:close/>
                </a:path>
                <a:path w="2224405" h="1250315">
                  <a:moveTo>
                    <a:pt x="1046334" y="962323"/>
                  </a:moveTo>
                  <a:lnTo>
                    <a:pt x="1042513" y="959129"/>
                  </a:lnTo>
                  <a:lnTo>
                    <a:pt x="1042132" y="951089"/>
                  </a:lnTo>
                  <a:lnTo>
                    <a:pt x="1045080" y="948359"/>
                  </a:lnTo>
                  <a:lnTo>
                    <a:pt x="1053762" y="947880"/>
                  </a:lnTo>
                  <a:lnTo>
                    <a:pt x="1056583" y="950221"/>
                  </a:lnTo>
                  <a:lnTo>
                    <a:pt x="1057240" y="958635"/>
                  </a:lnTo>
                  <a:lnTo>
                    <a:pt x="1054829" y="961852"/>
                  </a:lnTo>
                  <a:lnTo>
                    <a:pt x="1046334" y="962323"/>
                  </a:lnTo>
                  <a:close/>
                </a:path>
                <a:path w="2224405" h="1250315">
                  <a:moveTo>
                    <a:pt x="737687" y="962727"/>
                  </a:moveTo>
                  <a:lnTo>
                    <a:pt x="734418" y="960243"/>
                  </a:lnTo>
                  <a:lnTo>
                    <a:pt x="733156" y="952548"/>
                  </a:lnTo>
                  <a:lnTo>
                    <a:pt x="736194" y="948994"/>
                  </a:lnTo>
                  <a:lnTo>
                    <a:pt x="744734" y="947850"/>
                  </a:lnTo>
                  <a:lnTo>
                    <a:pt x="748302" y="950542"/>
                  </a:lnTo>
                  <a:lnTo>
                    <a:pt x="749004" y="958635"/>
                  </a:lnTo>
                  <a:lnTo>
                    <a:pt x="745876" y="962406"/>
                  </a:lnTo>
                  <a:lnTo>
                    <a:pt x="737687" y="962727"/>
                  </a:lnTo>
                  <a:close/>
                </a:path>
                <a:path w="2224405" h="1250315">
                  <a:moveTo>
                    <a:pt x="2060625" y="1050657"/>
                  </a:moveTo>
                  <a:lnTo>
                    <a:pt x="2058837" y="1050271"/>
                  </a:lnTo>
                  <a:lnTo>
                    <a:pt x="2057169" y="1049238"/>
                  </a:lnTo>
                  <a:lnTo>
                    <a:pt x="2054678" y="1045487"/>
                  </a:lnTo>
                  <a:lnTo>
                    <a:pt x="2054200" y="1043168"/>
                  </a:lnTo>
                  <a:lnTo>
                    <a:pt x="2056693" y="1037573"/>
                  </a:lnTo>
                  <a:lnTo>
                    <a:pt x="2059328" y="1036519"/>
                  </a:lnTo>
                  <a:lnTo>
                    <a:pt x="2061263" y="1036406"/>
                  </a:lnTo>
                  <a:lnTo>
                    <a:pt x="2062953" y="1036454"/>
                  </a:lnTo>
                  <a:lnTo>
                    <a:pt x="2064375" y="1036619"/>
                  </a:lnTo>
                  <a:lnTo>
                    <a:pt x="2060625" y="1050657"/>
                  </a:lnTo>
                  <a:close/>
                </a:path>
                <a:path w="2224405" h="1250315">
                  <a:moveTo>
                    <a:pt x="2058917" y="1036542"/>
                  </a:moveTo>
                  <a:lnTo>
                    <a:pt x="2059315" y="1036519"/>
                  </a:lnTo>
                  <a:lnTo>
                    <a:pt x="2058917" y="1036542"/>
                  </a:lnTo>
                  <a:close/>
                </a:path>
                <a:path w="2224405" h="1250315">
                  <a:moveTo>
                    <a:pt x="1931071" y="1051844"/>
                  </a:moveTo>
                  <a:lnTo>
                    <a:pt x="1927047" y="1050738"/>
                  </a:lnTo>
                  <a:lnTo>
                    <a:pt x="1922472" y="1045816"/>
                  </a:lnTo>
                  <a:lnTo>
                    <a:pt x="1921703" y="1041425"/>
                  </a:lnTo>
                  <a:lnTo>
                    <a:pt x="1923606" y="1038471"/>
                  </a:lnTo>
                  <a:lnTo>
                    <a:pt x="1924577" y="1037536"/>
                  </a:lnTo>
                  <a:lnTo>
                    <a:pt x="1927235" y="1036578"/>
                  </a:lnTo>
                  <a:lnTo>
                    <a:pt x="1929041" y="1036444"/>
                  </a:lnTo>
                  <a:lnTo>
                    <a:pt x="1930004" y="1036264"/>
                  </a:lnTo>
                  <a:lnTo>
                    <a:pt x="1934475" y="1036287"/>
                  </a:lnTo>
                  <a:lnTo>
                    <a:pt x="1936916" y="1038052"/>
                  </a:lnTo>
                  <a:lnTo>
                    <a:pt x="1937902" y="1044664"/>
                  </a:lnTo>
                  <a:lnTo>
                    <a:pt x="1937401" y="1048052"/>
                  </a:lnTo>
                  <a:lnTo>
                    <a:pt x="1931071" y="1051844"/>
                  </a:lnTo>
                  <a:close/>
                </a:path>
                <a:path w="2224405" h="1250315">
                  <a:moveTo>
                    <a:pt x="1312918" y="1052487"/>
                  </a:moveTo>
                  <a:lnTo>
                    <a:pt x="1307589" y="1047835"/>
                  </a:lnTo>
                  <a:lnTo>
                    <a:pt x="1306051" y="1045981"/>
                  </a:lnTo>
                  <a:lnTo>
                    <a:pt x="1306477" y="1040206"/>
                  </a:lnTo>
                  <a:lnTo>
                    <a:pt x="1308447" y="1037805"/>
                  </a:lnTo>
                  <a:lnTo>
                    <a:pt x="1312911" y="1036593"/>
                  </a:lnTo>
                  <a:lnTo>
                    <a:pt x="1314128" y="1036534"/>
                  </a:lnTo>
                  <a:lnTo>
                    <a:pt x="1315314" y="1036354"/>
                  </a:lnTo>
                  <a:lnTo>
                    <a:pt x="1318435" y="1036280"/>
                  </a:lnTo>
                  <a:lnTo>
                    <a:pt x="1321272" y="1038882"/>
                  </a:lnTo>
                  <a:lnTo>
                    <a:pt x="1320957" y="1043676"/>
                  </a:lnTo>
                  <a:lnTo>
                    <a:pt x="1320629" y="1045531"/>
                  </a:lnTo>
                  <a:lnTo>
                    <a:pt x="1318196" y="1051365"/>
                  </a:lnTo>
                  <a:lnTo>
                    <a:pt x="1312918" y="1052487"/>
                  </a:lnTo>
                  <a:close/>
                </a:path>
                <a:path w="2224405" h="1250315">
                  <a:moveTo>
                    <a:pt x="1097886" y="1050259"/>
                  </a:moveTo>
                  <a:lnTo>
                    <a:pt x="1089636" y="1050176"/>
                  </a:lnTo>
                  <a:lnTo>
                    <a:pt x="1086486" y="1046429"/>
                  </a:lnTo>
                  <a:lnTo>
                    <a:pt x="1087591" y="1038471"/>
                  </a:lnTo>
                  <a:lnTo>
                    <a:pt x="1090689" y="1036317"/>
                  </a:lnTo>
                  <a:lnTo>
                    <a:pt x="1099027" y="1036623"/>
                  </a:lnTo>
                  <a:lnTo>
                    <a:pt x="1101319" y="1039414"/>
                  </a:lnTo>
                  <a:lnTo>
                    <a:pt x="1100334" y="1047850"/>
                  </a:lnTo>
                  <a:lnTo>
                    <a:pt x="1097886" y="1050259"/>
                  </a:lnTo>
                  <a:close/>
                </a:path>
                <a:path w="2224405" h="1250315">
                  <a:moveTo>
                    <a:pt x="1011393" y="1037937"/>
                  </a:moveTo>
                  <a:lnTo>
                    <a:pt x="1005345" y="1036614"/>
                  </a:lnTo>
                  <a:lnTo>
                    <a:pt x="1006392" y="1036496"/>
                  </a:lnTo>
                  <a:lnTo>
                    <a:pt x="1007511" y="1036452"/>
                  </a:lnTo>
                  <a:lnTo>
                    <a:pt x="1009793" y="1036692"/>
                  </a:lnTo>
                  <a:lnTo>
                    <a:pt x="1010646" y="1037234"/>
                  </a:lnTo>
                  <a:lnTo>
                    <a:pt x="1011393" y="1037937"/>
                  </a:lnTo>
                  <a:close/>
                </a:path>
                <a:path w="2224405" h="1250315">
                  <a:moveTo>
                    <a:pt x="1335566" y="1072816"/>
                  </a:moveTo>
                  <a:lnTo>
                    <a:pt x="1332752" y="1071903"/>
                  </a:lnTo>
                  <a:lnTo>
                    <a:pt x="1328706" y="1067686"/>
                  </a:lnTo>
                  <a:lnTo>
                    <a:pt x="1328571" y="1064671"/>
                  </a:lnTo>
                  <a:lnTo>
                    <a:pt x="1330856" y="1058875"/>
                  </a:lnTo>
                  <a:lnTo>
                    <a:pt x="1333446" y="1057147"/>
                  </a:lnTo>
                  <a:lnTo>
                    <a:pt x="1337648" y="1056601"/>
                  </a:lnTo>
                  <a:lnTo>
                    <a:pt x="1338984" y="1057012"/>
                  </a:lnTo>
                  <a:lnTo>
                    <a:pt x="1341926" y="1059040"/>
                  </a:lnTo>
                  <a:lnTo>
                    <a:pt x="1343180" y="1061051"/>
                  </a:lnTo>
                  <a:lnTo>
                    <a:pt x="1343127" y="1064866"/>
                  </a:lnTo>
                  <a:lnTo>
                    <a:pt x="1342762" y="1068904"/>
                  </a:lnTo>
                  <a:lnTo>
                    <a:pt x="1340426" y="1070692"/>
                  </a:lnTo>
                  <a:lnTo>
                    <a:pt x="1335566" y="1072816"/>
                  </a:lnTo>
                  <a:close/>
                </a:path>
                <a:path w="2224405" h="1250315">
                  <a:moveTo>
                    <a:pt x="1972948" y="1007708"/>
                  </a:moveTo>
                  <a:lnTo>
                    <a:pt x="1970186" y="1006766"/>
                  </a:lnTo>
                  <a:lnTo>
                    <a:pt x="1964915" y="1000251"/>
                  </a:lnTo>
                  <a:lnTo>
                    <a:pt x="1966887" y="993976"/>
                  </a:lnTo>
                  <a:lnTo>
                    <a:pt x="1972888" y="992390"/>
                  </a:lnTo>
                  <a:lnTo>
                    <a:pt x="1974089" y="992263"/>
                  </a:lnTo>
                  <a:lnTo>
                    <a:pt x="1979308" y="992151"/>
                  </a:lnTo>
                  <a:lnTo>
                    <a:pt x="1981703" y="994746"/>
                  </a:lnTo>
                  <a:lnTo>
                    <a:pt x="1981517" y="1003400"/>
                  </a:lnTo>
                  <a:lnTo>
                    <a:pt x="1979427" y="1006616"/>
                  </a:lnTo>
                  <a:lnTo>
                    <a:pt x="1972948" y="1007708"/>
                  </a:lnTo>
                  <a:close/>
                </a:path>
                <a:path w="2224405" h="1250315">
                  <a:moveTo>
                    <a:pt x="1796813" y="1006601"/>
                  </a:moveTo>
                  <a:lnTo>
                    <a:pt x="1794708" y="1005718"/>
                  </a:lnTo>
                  <a:lnTo>
                    <a:pt x="1790938" y="1001732"/>
                  </a:lnTo>
                  <a:lnTo>
                    <a:pt x="1790311" y="998059"/>
                  </a:lnTo>
                  <a:lnTo>
                    <a:pt x="1792968" y="993415"/>
                  </a:lnTo>
                  <a:lnTo>
                    <a:pt x="1794760" y="991866"/>
                  </a:lnTo>
                  <a:lnTo>
                    <a:pt x="1802322" y="991097"/>
                  </a:lnTo>
                  <a:lnTo>
                    <a:pt x="1806472" y="994275"/>
                  </a:lnTo>
                  <a:lnTo>
                    <a:pt x="1806001" y="999234"/>
                  </a:lnTo>
                  <a:lnTo>
                    <a:pt x="1805635" y="1002383"/>
                  </a:lnTo>
                  <a:lnTo>
                    <a:pt x="1803157" y="1004687"/>
                  </a:lnTo>
                  <a:lnTo>
                    <a:pt x="1796813" y="1006601"/>
                  </a:lnTo>
                  <a:close/>
                </a:path>
                <a:path w="2224405" h="1250315">
                  <a:moveTo>
                    <a:pt x="1538253" y="1006713"/>
                  </a:moveTo>
                  <a:lnTo>
                    <a:pt x="1530027" y="1006512"/>
                  </a:lnTo>
                  <a:lnTo>
                    <a:pt x="1526294" y="1002494"/>
                  </a:lnTo>
                  <a:lnTo>
                    <a:pt x="1526608" y="995644"/>
                  </a:lnTo>
                  <a:lnTo>
                    <a:pt x="1529668" y="992696"/>
                  </a:lnTo>
                  <a:lnTo>
                    <a:pt x="1537111" y="991679"/>
                  </a:lnTo>
                  <a:lnTo>
                    <a:pt x="1540806" y="994918"/>
                  </a:lnTo>
                  <a:lnTo>
                    <a:pt x="1541246" y="1003624"/>
                  </a:lnTo>
                  <a:lnTo>
                    <a:pt x="1538253" y="1006713"/>
                  </a:lnTo>
                  <a:close/>
                </a:path>
                <a:path w="2224405" h="1250315">
                  <a:moveTo>
                    <a:pt x="1442601" y="1007326"/>
                  </a:moveTo>
                  <a:lnTo>
                    <a:pt x="1438854" y="1004021"/>
                  </a:lnTo>
                  <a:lnTo>
                    <a:pt x="1437607" y="996070"/>
                  </a:lnTo>
                  <a:lnTo>
                    <a:pt x="1440585" y="992660"/>
                  </a:lnTo>
                  <a:lnTo>
                    <a:pt x="1449170" y="991859"/>
                  </a:lnTo>
                  <a:lnTo>
                    <a:pt x="1452641" y="994903"/>
                  </a:lnTo>
                  <a:lnTo>
                    <a:pt x="1453313" y="1003662"/>
                  </a:lnTo>
                  <a:lnTo>
                    <a:pt x="1450394" y="1007297"/>
                  </a:lnTo>
                  <a:lnTo>
                    <a:pt x="1442601" y="1007326"/>
                  </a:lnTo>
                  <a:close/>
                </a:path>
                <a:path w="2224405" h="1250315">
                  <a:moveTo>
                    <a:pt x="1402814" y="1006639"/>
                  </a:moveTo>
                  <a:lnTo>
                    <a:pt x="1396881" y="1005860"/>
                  </a:lnTo>
                  <a:lnTo>
                    <a:pt x="1393783" y="1001492"/>
                  </a:lnTo>
                  <a:lnTo>
                    <a:pt x="1394305" y="997349"/>
                  </a:lnTo>
                  <a:lnTo>
                    <a:pt x="1394887" y="996324"/>
                  </a:lnTo>
                  <a:lnTo>
                    <a:pt x="1395260" y="995068"/>
                  </a:lnTo>
                  <a:lnTo>
                    <a:pt x="1399426" y="991260"/>
                  </a:lnTo>
                  <a:lnTo>
                    <a:pt x="1404882" y="991665"/>
                  </a:lnTo>
                  <a:lnTo>
                    <a:pt x="1409324" y="997558"/>
                  </a:lnTo>
                  <a:lnTo>
                    <a:pt x="1408936" y="1002458"/>
                  </a:lnTo>
                  <a:lnTo>
                    <a:pt x="1404942" y="1005966"/>
                  </a:lnTo>
                  <a:lnTo>
                    <a:pt x="1402814" y="1006639"/>
                  </a:lnTo>
                  <a:close/>
                </a:path>
                <a:path w="2224405" h="1250315">
                  <a:moveTo>
                    <a:pt x="1047946" y="1006736"/>
                  </a:moveTo>
                  <a:lnTo>
                    <a:pt x="1045849" y="1005673"/>
                  </a:lnTo>
                  <a:lnTo>
                    <a:pt x="1040900" y="1000909"/>
                  </a:lnTo>
                  <a:lnTo>
                    <a:pt x="1041751" y="994992"/>
                  </a:lnTo>
                  <a:lnTo>
                    <a:pt x="1046715" y="992704"/>
                  </a:lnTo>
                  <a:lnTo>
                    <a:pt x="1047932" y="992383"/>
                  </a:lnTo>
                  <a:lnTo>
                    <a:pt x="1054926" y="991590"/>
                  </a:lnTo>
                  <a:lnTo>
                    <a:pt x="1058069" y="995240"/>
                  </a:lnTo>
                  <a:lnTo>
                    <a:pt x="1056150" y="1004208"/>
                  </a:lnTo>
                  <a:lnTo>
                    <a:pt x="1053441" y="1006571"/>
                  </a:lnTo>
                  <a:lnTo>
                    <a:pt x="1050523" y="1006609"/>
                  </a:lnTo>
                  <a:lnTo>
                    <a:pt x="1047946" y="1006736"/>
                  </a:lnTo>
                  <a:close/>
                </a:path>
                <a:path w="2224405" h="1250315">
                  <a:moveTo>
                    <a:pt x="1773343" y="1029652"/>
                  </a:moveTo>
                  <a:lnTo>
                    <a:pt x="1769290" y="1026325"/>
                  </a:lnTo>
                  <a:lnTo>
                    <a:pt x="1767701" y="1018344"/>
                  </a:lnTo>
                  <a:lnTo>
                    <a:pt x="1770612" y="1014821"/>
                  </a:lnTo>
                  <a:lnTo>
                    <a:pt x="1779375" y="1013744"/>
                  </a:lnTo>
                  <a:lnTo>
                    <a:pt x="1783115" y="1016698"/>
                  </a:lnTo>
                  <a:lnTo>
                    <a:pt x="1783578" y="1025090"/>
                  </a:lnTo>
                  <a:lnTo>
                    <a:pt x="1780793" y="1028733"/>
                  </a:lnTo>
                  <a:lnTo>
                    <a:pt x="1773343" y="1029652"/>
                  </a:lnTo>
                  <a:close/>
                </a:path>
                <a:path w="2224405" h="1250315">
                  <a:moveTo>
                    <a:pt x="1642071" y="1028538"/>
                  </a:moveTo>
                  <a:lnTo>
                    <a:pt x="1638473" y="1026803"/>
                  </a:lnTo>
                  <a:lnTo>
                    <a:pt x="1635674" y="1021762"/>
                  </a:lnTo>
                  <a:lnTo>
                    <a:pt x="1636532" y="1017812"/>
                  </a:lnTo>
                  <a:lnTo>
                    <a:pt x="1639787" y="1015300"/>
                  </a:lnTo>
                  <a:lnTo>
                    <a:pt x="1643228" y="1013625"/>
                  </a:lnTo>
                  <a:lnTo>
                    <a:pt x="1646176" y="1013976"/>
                  </a:lnTo>
                  <a:lnTo>
                    <a:pt x="1650946" y="1015756"/>
                  </a:lnTo>
                  <a:lnTo>
                    <a:pt x="1652700" y="1019069"/>
                  </a:lnTo>
                  <a:lnTo>
                    <a:pt x="1652327" y="1020932"/>
                  </a:lnTo>
                  <a:lnTo>
                    <a:pt x="1651543" y="1025232"/>
                  </a:lnTo>
                  <a:lnTo>
                    <a:pt x="1642071" y="1028538"/>
                  </a:lnTo>
                  <a:close/>
                </a:path>
                <a:path w="2224405" h="1250315">
                  <a:moveTo>
                    <a:pt x="1602359" y="1028426"/>
                  </a:moveTo>
                  <a:lnTo>
                    <a:pt x="1595887" y="1027663"/>
                  </a:lnTo>
                  <a:lnTo>
                    <a:pt x="1593207" y="1025105"/>
                  </a:lnTo>
                  <a:lnTo>
                    <a:pt x="1592118" y="1018964"/>
                  </a:lnTo>
                  <a:lnTo>
                    <a:pt x="1593260" y="1016511"/>
                  </a:lnTo>
                  <a:lnTo>
                    <a:pt x="1597432" y="1013893"/>
                  </a:lnTo>
                  <a:lnTo>
                    <a:pt x="1599687" y="1013385"/>
                  </a:lnTo>
                  <a:lnTo>
                    <a:pt x="1605241" y="1014417"/>
                  </a:lnTo>
                  <a:lnTo>
                    <a:pt x="1607375" y="1017035"/>
                  </a:lnTo>
                  <a:lnTo>
                    <a:pt x="1607211" y="1020991"/>
                  </a:lnTo>
                  <a:lnTo>
                    <a:pt x="1606950" y="1021904"/>
                  </a:lnTo>
                  <a:lnTo>
                    <a:pt x="1606793" y="1023819"/>
                  </a:lnTo>
                  <a:lnTo>
                    <a:pt x="1604569" y="1027394"/>
                  </a:lnTo>
                  <a:lnTo>
                    <a:pt x="1602359" y="1028426"/>
                  </a:lnTo>
                  <a:close/>
                </a:path>
                <a:path w="2224405" h="1250315">
                  <a:moveTo>
                    <a:pt x="1420319" y="1029967"/>
                  </a:moveTo>
                  <a:lnTo>
                    <a:pt x="1416064" y="1024192"/>
                  </a:lnTo>
                  <a:lnTo>
                    <a:pt x="1419789" y="1014035"/>
                  </a:lnTo>
                  <a:lnTo>
                    <a:pt x="1426090" y="1012338"/>
                  </a:lnTo>
                  <a:lnTo>
                    <a:pt x="1431673" y="1016975"/>
                  </a:lnTo>
                  <a:lnTo>
                    <a:pt x="1432457" y="1018119"/>
                  </a:lnTo>
                  <a:lnTo>
                    <a:pt x="1433659" y="1023310"/>
                  </a:lnTo>
                  <a:lnTo>
                    <a:pt x="1429225" y="1029076"/>
                  </a:lnTo>
                  <a:lnTo>
                    <a:pt x="1420319" y="1029967"/>
                  </a:lnTo>
                  <a:close/>
                </a:path>
                <a:path w="2224405" h="1250315">
                  <a:moveTo>
                    <a:pt x="1112456" y="1028942"/>
                  </a:moveTo>
                  <a:lnTo>
                    <a:pt x="1109261" y="1025808"/>
                  </a:lnTo>
                  <a:lnTo>
                    <a:pt x="1108925" y="1017087"/>
                  </a:lnTo>
                  <a:lnTo>
                    <a:pt x="1111336" y="1014552"/>
                  </a:lnTo>
                  <a:lnTo>
                    <a:pt x="1120055" y="1013953"/>
                  </a:lnTo>
                  <a:lnTo>
                    <a:pt x="1122758" y="1015875"/>
                  </a:lnTo>
                  <a:lnTo>
                    <a:pt x="1123407" y="1024895"/>
                  </a:lnTo>
                  <a:lnTo>
                    <a:pt x="1121040" y="1028343"/>
                  </a:lnTo>
                  <a:lnTo>
                    <a:pt x="1112456" y="1028942"/>
                  </a:lnTo>
                  <a:close/>
                </a:path>
                <a:path w="2224405" h="1250315">
                  <a:moveTo>
                    <a:pt x="1075999" y="1029713"/>
                  </a:moveTo>
                  <a:lnTo>
                    <a:pt x="1068243" y="1029121"/>
                  </a:lnTo>
                  <a:lnTo>
                    <a:pt x="1065220" y="1026070"/>
                  </a:lnTo>
                  <a:lnTo>
                    <a:pt x="1064108" y="1018583"/>
                  </a:lnTo>
                  <a:lnTo>
                    <a:pt x="1068011" y="1014559"/>
                  </a:lnTo>
                  <a:lnTo>
                    <a:pt x="1075843" y="1014028"/>
                  </a:lnTo>
                  <a:lnTo>
                    <a:pt x="1080448" y="1017363"/>
                  </a:lnTo>
                  <a:lnTo>
                    <a:pt x="1080672" y="1024821"/>
                  </a:lnTo>
                  <a:lnTo>
                    <a:pt x="1075999" y="1029713"/>
                  </a:lnTo>
                  <a:close/>
                </a:path>
                <a:path w="2224405" h="1250315">
                  <a:moveTo>
                    <a:pt x="946241" y="1023688"/>
                  </a:moveTo>
                  <a:lnTo>
                    <a:pt x="931841" y="1020539"/>
                  </a:lnTo>
                  <a:lnTo>
                    <a:pt x="932009" y="1016852"/>
                  </a:lnTo>
                  <a:lnTo>
                    <a:pt x="935764" y="1013497"/>
                  </a:lnTo>
                  <a:lnTo>
                    <a:pt x="943532" y="1014050"/>
                  </a:lnTo>
                  <a:lnTo>
                    <a:pt x="946629" y="1017319"/>
                  </a:lnTo>
                  <a:lnTo>
                    <a:pt x="946675" y="1021920"/>
                  </a:lnTo>
                  <a:lnTo>
                    <a:pt x="946506" y="1022826"/>
                  </a:lnTo>
                  <a:lnTo>
                    <a:pt x="946241" y="1023688"/>
                  </a:lnTo>
                  <a:close/>
                </a:path>
                <a:path w="2224405" h="1250315">
                  <a:moveTo>
                    <a:pt x="2022378" y="830378"/>
                  </a:moveTo>
                  <a:lnTo>
                    <a:pt x="2013794" y="829810"/>
                  </a:lnTo>
                  <a:lnTo>
                    <a:pt x="2010293" y="826085"/>
                  </a:lnTo>
                  <a:lnTo>
                    <a:pt x="2010704" y="817813"/>
                  </a:lnTo>
                  <a:lnTo>
                    <a:pt x="2014503" y="815390"/>
                  </a:lnTo>
                  <a:lnTo>
                    <a:pt x="2023408" y="815973"/>
                  </a:lnTo>
                  <a:lnTo>
                    <a:pt x="2025655" y="818322"/>
                  </a:lnTo>
                  <a:lnTo>
                    <a:pt x="2025334" y="826885"/>
                  </a:lnTo>
                  <a:lnTo>
                    <a:pt x="2022378" y="830378"/>
                  </a:lnTo>
                  <a:close/>
                </a:path>
                <a:path w="2224405" h="1250315">
                  <a:moveTo>
                    <a:pt x="1971865" y="830146"/>
                  </a:moveTo>
                  <a:lnTo>
                    <a:pt x="1969872" y="828793"/>
                  </a:lnTo>
                  <a:lnTo>
                    <a:pt x="1967155" y="823782"/>
                  </a:lnTo>
                  <a:lnTo>
                    <a:pt x="1966968" y="820737"/>
                  </a:lnTo>
                  <a:lnTo>
                    <a:pt x="1970701" y="815614"/>
                  </a:lnTo>
                  <a:lnTo>
                    <a:pt x="1975792" y="814971"/>
                  </a:lnTo>
                  <a:lnTo>
                    <a:pt x="1980741" y="817305"/>
                  </a:lnTo>
                  <a:lnTo>
                    <a:pt x="1981800" y="820251"/>
                  </a:lnTo>
                  <a:lnTo>
                    <a:pt x="1981420" y="822988"/>
                  </a:lnTo>
                  <a:lnTo>
                    <a:pt x="1981106" y="824155"/>
                  </a:lnTo>
                  <a:lnTo>
                    <a:pt x="1981009" y="825457"/>
                  </a:lnTo>
                  <a:lnTo>
                    <a:pt x="1979173" y="828673"/>
                  </a:lnTo>
                  <a:lnTo>
                    <a:pt x="1977292" y="830065"/>
                  </a:lnTo>
                  <a:lnTo>
                    <a:pt x="1971865" y="830146"/>
                  </a:lnTo>
                  <a:close/>
                </a:path>
                <a:path w="2224405" h="1250315">
                  <a:moveTo>
                    <a:pt x="1794827" y="830319"/>
                  </a:moveTo>
                  <a:lnTo>
                    <a:pt x="1791386" y="826930"/>
                  </a:lnTo>
                  <a:lnTo>
                    <a:pt x="1790698" y="818225"/>
                  </a:lnTo>
                  <a:lnTo>
                    <a:pt x="1794289" y="815517"/>
                  </a:lnTo>
                  <a:lnTo>
                    <a:pt x="1803732" y="815883"/>
                  </a:lnTo>
                  <a:lnTo>
                    <a:pt x="1805815" y="818501"/>
                  </a:lnTo>
                  <a:lnTo>
                    <a:pt x="1805157" y="827296"/>
                  </a:lnTo>
                  <a:lnTo>
                    <a:pt x="1802724" y="829975"/>
                  </a:lnTo>
                  <a:lnTo>
                    <a:pt x="1794827" y="830319"/>
                  </a:lnTo>
                  <a:close/>
                </a:path>
                <a:path w="2224405" h="1250315">
                  <a:moveTo>
                    <a:pt x="1222529" y="830895"/>
                  </a:moveTo>
                  <a:lnTo>
                    <a:pt x="1218789" y="827147"/>
                  </a:lnTo>
                  <a:lnTo>
                    <a:pt x="1218095" y="818479"/>
                  </a:lnTo>
                  <a:lnTo>
                    <a:pt x="1221955" y="815539"/>
                  </a:lnTo>
                  <a:lnTo>
                    <a:pt x="1231323" y="815876"/>
                  </a:lnTo>
                  <a:lnTo>
                    <a:pt x="1233517" y="818680"/>
                  </a:lnTo>
                  <a:lnTo>
                    <a:pt x="1232711" y="827491"/>
                  </a:lnTo>
                  <a:lnTo>
                    <a:pt x="1230210" y="830289"/>
                  </a:lnTo>
                  <a:lnTo>
                    <a:pt x="1222529" y="830895"/>
                  </a:lnTo>
                  <a:close/>
                </a:path>
                <a:path w="2224405" h="1250315">
                  <a:moveTo>
                    <a:pt x="1134969" y="831126"/>
                  </a:moveTo>
                  <a:lnTo>
                    <a:pt x="1129938" y="826377"/>
                  </a:lnTo>
                  <a:lnTo>
                    <a:pt x="1130558" y="818269"/>
                  </a:lnTo>
                  <a:lnTo>
                    <a:pt x="1134156" y="815300"/>
                  </a:lnTo>
                  <a:lnTo>
                    <a:pt x="1141740" y="815217"/>
                  </a:lnTo>
                  <a:lnTo>
                    <a:pt x="1144696" y="818074"/>
                  </a:lnTo>
                  <a:lnTo>
                    <a:pt x="1145226" y="826114"/>
                  </a:lnTo>
                  <a:lnTo>
                    <a:pt x="1142845" y="829840"/>
                  </a:lnTo>
                  <a:lnTo>
                    <a:pt x="1134969" y="831126"/>
                  </a:lnTo>
                  <a:close/>
                </a:path>
                <a:path w="2224405" h="1250315">
                  <a:moveTo>
                    <a:pt x="745719" y="830168"/>
                  </a:moveTo>
                  <a:lnTo>
                    <a:pt x="738255" y="830109"/>
                  </a:lnTo>
                  <a:lnTo>
                    <a:pt x="734649" y="827372"/>
                  </a:lnTo>
                  <a:lnTo>
                    <a:pt x="733342" y="821433"/>
                  </a:lnTo>
                  <a:lnTo>
                    <a:pt x="735276" y="817514"/>
                  </a:lnTo>
                  <a:lnTo>
                    <a:pt x="739501" y="816048"/>
                  </a:lnTo>
                  <a:lnTo>
                    <a:pt x="741315" y="815898"/>
                  </a:lnTo>
                  <a:lnTo>
                    <a:pt x="742322" y="815696"/>
                  </a:lnTo>
                  <a:lnTo>
                    <a:pt x="747108" y="815943"/>
                  </a:lnTo>
                  <a:lnTo>
                    <a:pt x="749198" y="818710"/>
                  </a:lnTo>
                  <a:lnTo>
                    <a:pt x="748406" y="827476"/>
                  </a:lnTo>
                  <a:lnTo>
                    <a:pt x="745719" y="830168"/>
                  </a:lnTo>
                  <a:close/>
                </a:path>
                <a:path w="2224405" h="1250315">
                  <a:moveTo>
                    <a:pt x="518168" y="830857"/>
                  </a:moveTo>
                  <a:lnTo>
                    <a:pt x="512987" y="825786"/>
                  </a:lnTo>
                  <a:lnTo>
                    <a:pt x="514398" y="819825"/>
                  </a:lnTo>
                  <a:lnTo>
                    <a:pt x="515764" y="817962"/>
                  </a:lnTo>
                  <a:lnTo>
                    <a:pt x="519228" y="816347"/>
                  </a:lnTo>
                  <a:lnTo>
                    <a:pt x="521713" y="816220"/>
                  </a:lnTo>
                  <a:lnTo>
                    <a:pt x="526072" y="815838"/>
                  </a:lnTo>
                  <a:lnTo>
                    <a:pt x="527499" y="817305"/>
                  </a:lnTo>
                  <a:lnTo>
                    <a:pt x="529125" y="821837"/>
                  </a:lnTo>
                  <a:lnTo>
                    <a:pt x="529193" y="824956"/>
                  </a:lnTo>
                  <a:lnTo>
                    <a:pt x="526177" y="828838"/>
                  </a:lnTo>
                  <a:lnTo>
                    <a:pt x="524468" y="829630"/>
                  </a:lnTo>
                  <a:lnTo>
                    <a:pt x="523468" y="830363"/>
                  </a:lnTo>
                  <a:lnTo>
                    <a:pt x="518168" y="830857"/>
                  </a:lnTo>
                  <a:close/>
                </a:path>
                <a:path w="2224405" h="1250315">
                  <a:moveTo>
                    <a:pt x="481367" y="830618"/>
                  </a:moveTo>
                  <a:lnTo>
                    <a:pt x="473253" y="830049"/>
                  </a:lnTo>
                  <a:lnTo>
                    <a:pt x="470320" y="826324"/>
                  </a:lnTo>
                  <a:lnTo>
                    <a:pt x="470879" y="817723"/>
                  </a:lnTo>
                  <a:lnTo>
                    <a:pt x="474044" y="815480"/>
                  </a:lnTo>
                  <a:lnTo>
                    <a:pt x="482382" y="816055"/>
                  </a:lnTo>
                  <a:lnTo>
                    <a:pt x="484838" y="819182"/>
                  </a:lnTo>
                  <a:lnTo>
                    <a:pt x="484338" y="827626"/>
                  </a:lnTo>
                  <a:lnTo>
                    <a:pt x="481367" y="830618"/>
                  </a:lnTo>
                  <a:close/>
                </a:path>
                <a:path w="2224405" h="1250315">
                  <a:moveTo>
                    <a:pt x="174228" y="829735"/>
                  </a:moveTo>
                  <a:lnTo>
                    <a:pt x="165084" y="829600"/>
                  </a:lnTo>
                  <a:lnTo>
                    <a:pt x="161867" y="826444"/>
                  </a:lnTo>
                  <a:lnTo>
                    <a:pt x="162202" y="818307"/>
                  </a:lnTo>
                  <a:lnTo>
                    <a:pt x="164740" y="816032"/>
                  </a:lnTo>
                  <a:lnTo>
                    <a:pt x="173608" y="815434"/>
                  </a:lnTo>
                  <a:lnTo>
                    <a:pt x="176243" y="817416"/>
                  </a:lnTo>
                  <a:lnTo>
                    <a:pt x="176751" y="826563"/>
                  </a:lnTo>
                  <a:lnTo>
                    <a:pt x="174228" y="829735"/>
                  </a:lnTo>
                  <a:close/>
                </a:path>
                <a:path w="2224405" h="1250315">
                  <a:moveTo>
                    <a:pt x="128142" y="830333"/>
                  </a:moveTo>
                  <a:lnTo>
                    <a:pt x="120072" y="828912"/>
                  </a:lnTo>
                  <a:lnTo>
                    <a:pt x="117826" y="825225"/>
                  </a:lnTo>
                  <a:lnTo>
                    <a:pt x="119146" y="817536"/>
                  </a:lnTo>
                  <a:lnTo>
                    <a:pt x="121976" y="815629"/>
                  </a:lnTo>
                  <a:lnTo>
                    <a:pt x="129649" y="816153"/>
                  </a:lnTo>
                  <a:lnTo>
                    <a:pt x="132620" y="819817"/>
                  </a:lnTo>
                  <a:lnTo>
                    <a:pt x="131940" y="827790"/>
                  </a:lnTo>
                  <a:lnTo>
                    <a:pt x="128142" y="830333"/>
                  </a:lnTo>
                  <a:close/>
                </a:path>
                <a:path w="2224405" h="1250315">
                  <a:moveTo>
                    <a:pt x="497595" y="58247"/>
                  </a:moveTo>
                  <a:lnTo>
                    <a:pt x="495497" y="57193"/>
                  </a:lnTo>
                  <a:lnTo>
                    <a:pt x="490549" y="52429"/>
                  </a:lnTo>
                  <a:lnTo>
                    <a:pt x="491407" y="46512"/>
                  </a:lnTo>
                  <a:lnTo>
                    <a:pt x="496364" y="44216"/>
                  </a:lnTo>
                  <a:lnTo>
                    <a:pt x="497580" y="43902"/>
                  </a:lnTo>
                  <a:lnTo>
                    <a:pt x="504574" y="43110"/>
                  </a:lnTo>
                  <a:lnTo>
                    <a:pt x="507717" y="46759"/>
                  </a:lnTo>
                  <a:lnTo>
                    <a:pt x="505799" y="55720"/>
                  </a:lnTo>
                  <a:lnTo>
                    <a:pt x="503089" y="58090"/>
                  </a:lnTo>
                  <a:lnTo>
                    <a:pt x="500171" y="58127"/>
                  </a:lnTo>
                  <a:lnTo>
                    <a:pt x="497595" y="58247"/>
                  </a:lnTo>
                  <a:close/>
                </a:path>
                <a:path w="2224405" h="1250315">
                  <a:moveTo>
                    <a:pt x="539800" y="58218"/>
                  </a:moveTo>
                  <a:lnTo>
                    <a:pt x="535956" y="54717"/>
                  </a:lnTo>
                  <a:lnTo>
                    <a:pt x="536128" y="48711"/>
                  </a:lnTo>
                  <a:lnTo>
                    <a:pt x="537054" y="46759"/>
                  </a:lnTo>
                  <a:lnTo>
                    <a:pt x="541166" y="43034"/>
                  </a:lnTo>
                  <a:lnTo>
                    <a:pt x="544839" y="43004"/>
                  </a:lnTo>
                  <a:lnTo>
                    <a:pt x="550587" y="45922"/>
                  </a:lnTo>
                  <a:lnTo>
                    <a:pt x="550647" y="46759"/>
                  </a:lnTo>
                  <a:lnTo>
                    <a:pt x="550699" y="50574"/>
                  </a:lnTo>
                  <a:lnTo>
                    <a:pt x="550333" y="55301"/>
                  </a:lnTo>
                  <a:lnTo>
                    <a:pt x="547832" y="58008"/>
                  </a:lnTo>
                  <a:lnTo>
                    <a:pt x="539800" y="58218"/>
                  </a:lnTo>
                  <a:close/>
                </a:path>
                <a:path w="2224405" h="1250315">
                  <a:moveTo>
                    <a:pt x="584894" y="57762"/>
                  </a:moveTo>
                  <a:lnTo>
                    <a:pt x="581042" y="54717"/>
                  </a:lnTo>
                  <a:lnTo>
                    <a:pt x="580781" y="50539"/>
                  </a:lnTo>
                  <a:lnTo>
                    <a:pt x="580839" y="48795"/>
                  </a:lnTo>
                  <a:lnTo>
                    <a:pt x="581037" y="48044"/>
                  </a:lnTo>
                  <a:lnTo>
                    <a:pt x="594638" y="50539"/>
                  </a:lnTo>
                  <a:lnTo>
                    <a:pt x="594454" y="54412"/>
                  </a:lnTo>
                  <a:lnTo>
                    <a:pt x="592487" y="57309"/>
                  </a:lnTo>
                  <a:lnTo>
                    <a:pt x="584894" y="57762"/>
                  </a:lnTo>
                  <a:close/>
                </a:path>
                <a:path w="2224405" h="1250315">
                  <a:moveTo>
                    <a:pt x="1865308" y="853236"/>
                  </a:moveTo>
                  <a:lnTo>
                    <a:pt x="1859515" y="851673"/>
                  </a:lnTo>
                  <a:lnTo>
                    <a:pt x="1856813" y="848463"/>
                  </a:lnTo>
                  <a:lnTo>
                    <a:pt x="1856209" y="842667"/>
                  </a:lnTo>
                  <a:lnTo>
                    <a:pt x="1857507" y="839683"/>
                  </a:lnTo>
                  <a:lnTo>
                    <a:pt x="1861724" y="838359"/>
                  </a:lnTo>
                  <a:lnTo>
                    <a:pt x="1864106" y="837962"/>
                  </a:lnTo>
                  <a:lnTo>
                    <a:pt x="1869525" y="838022"/>
                  </a:lnTo>
                  <a:lnTo>
                    <a:pt x="1871563" y="840640"/>
                  </a:lnTo>
                  <a:lnTo>
                    <a:pt x="1871511" y="844836"/>
                  </a:lnTo>
                  <a:lnTo>
                    <a:pt x="1871302" y="845711"/>
                  </a:lnTo>
                  <a:lnTo>
                    <a:pt x="1871100" y="847506"/>
                  </a:lnTo>
                  <a:lnTo>
                    <a:pt x="1869488" y="851455"/>
                  </a:lnTo>
                  <a:lnTo>
                    <a:pt x="1865308" y="853236"/>
                  </a:lnTo>
                  <a:close/>
                </a:path>
                <a:path w="2224405" h="1250315">
                  <a:moveTo>
                    <a:pt x="1772321" y="853026"/>
                  </a:moveTo>
                  <a:lnTo>
                    <a:pt x="1767887" y="848464"/>
                  </a:lnTo>
                  <a:lnTo>
                    <a:pt x="1768627" y="840378"/>
                  </a:lnTo>
                  <a:lnTo>
                    <a:pt x="1771925" y="837618"/>
                  </a:lnTo>
                  <a:lnTo>
                    <a:pt x="1780182" y="836938"/>
                  </a:lnTo>
                  <a:lnTo>
                    <a:pt x="1783441" y="840378"/>
                  </a:lnTo>
                  <a:lnTo>
                    <a:pt x="1783430" y="843609"/>
                  </a:lnTo>
                  <a:lnTo>
                    <a:pt x="1783204" y="849212"/>
                  </a:lnTo>
                  <a:lnTo>
                    <a:pt x="1780539" y="852390"/>
                  </a:lnTo>
                  <a:lnTo>
                    <a:pt x="1772321" y="853026"/>
                  </a:lnTo>
                  <a:close/>
                </a:path>
                <a:path w="2224405" h="1250315">
                  <a:moveTo>
                    <a:pt x="1288397" y="852817"/>
                  </a:moveTo>
                  <a:lnTo>
                    <a:pt x="1284613" y="849615"/>
                  </a:lnTo>
                  <a:lnTo>
                    <a:pt x="1283634" y="841448"/>
                  </a:lnTo>
                  <a:lnTo>
                    <a:pt x="1286516" y="838247"/>
                  </a:lnTo>
                  <a:lnTo>
                    <a:pt x="1295347" y="837409"/>
                  </a:lnTo>
                  <a:lnTo>
                    <a:pt x="1298885" y="840356"/>
                  </a:lnTo>
                  <a:lnTo>
                    <a:pt x="1299161" y="848830"/>
                  </a:lnTo>
                  <a:lnTo>
                    <a:pt x="1296527" y="851889"/>
                  </a:lnTo>
                  <a:lnTo>
                    <a:pt x="1288397" y="852817"/>
                  </a:lnTo>
                  <a:close/>
                </a:path>
                <a:path w="2224405" h="1250315">
                  <a:moveTo>
                    <a:pt x="982079" y="853812"/>
                  </a:moveTo>
                  <a:lnTo>
                    <a:pt x="976137" y="847499"/>
                  </a:lnTo>
                  <a:lnTo>
                    <a:pt x="975353" y="843123"/>
                  </a:lnTo>
                  <a:lnTo>
                    <a:pt x="979802" y="837581"/>
                  </a:lnTo>
                  <a:lnTo>
                    <a:pt x="985595" y="836594"/>
                  </a:lnTo>
                  <a:lnTo>
                    <a:pt x="990059" y="840117"/>
                  </a:lnTo>
                  <a:lnTo>
                    <a:pt x="990499" y="842136"/>
                  </a:lnTo>
                  <a:lnTo>
                    <a:pt x="991246" y="843572"/>
                  </a:lnTo>
                  <a:lnTo>
                    <a:pt x="990752" y="845651"/>
                  </a:lnTo>
                  <a:lnTo>
                    <a:pt x="990618" y="847528"/>
                  </a:lnTo>
                  <a:lnTo>
                    <a:pt x="988066" y="853071"/>
                  </a:lnTo>
                  <a:lnTo>
                    <a:pt x="982079" y="853812"/>
                  </a:lnTo>
                  <a:close/>
                </a:path>
                <a:path w="2224405" h="1250315">
                  <a:moveTo>
                    <a:pt x="679978" y="851754"/>
                  </a:moveTo>
                  <a:lnTo>
                    <a:pt x="671968" y="851119"/>
                  </a:lnTo>
                  <a:lnTo>
                    <a:pt x="668729" y="847401"/>
                  </a:lnTo>
                  <a:lnTo>
                    <a:pt x="669042" y="840027"/>
                  </a:lnTo>
                  <a:lnTo>
                    <a:pt x="671775" y="837903"/>
                  </a:lnTo>
                  <a:lnTo>
                    <a:pt x="679881" y="837700"/>
                  </a:lnTo>
                  <a:lnTo>
                    <a:pt x="682539" y="840027"/>
                  </a:lnTo>
                  <a:lnTo>
                    <a:pt x="682576" y="848613"/>
                  </a:lnTo>
                  <a:lnTo>
                    <a:pt x="679978" y="851754"/>
                  </a:lnTo>
                  <a:close/>
                </a:path>
                <a:path w="2224405" h="1250315">
                  <a:moveTo>
                    <a:pt x="415723" y="852473"/>
                  </a:moveTo>
                  <a:lnTo>
                    <a:pt x="409677" y="851059"/>
                  </a:lnTo>
                  <a:lnTo>
                    <a:pt x="407602" y="849585"/>
                  </a:lnTo>
                  <a:lnTo>
                    <a:pt x="405011" y="847581"/>
                  </a:lnTo>
                  <a:lnTo>
                    <a:pt x="404721" y="845965"/>
                  </a:lnTo>
                  <a:lnTo>
                    <a:pt x="405004" y="841253"/>
                  </a:lnTo>
                  <a:lnTo>
                    <a:pt x="408192" y="838351"/>
                  </a:lnTo>
                  <a:lnTo>
                    <a:pt x="414917" y="837768"/>
                  </a:lnTo>
                  <a:lnTo>
                    <a:pt x="417993" y="839511"/>
                  </a:lnTo>
                  <a:lnTo>
                    <a:pt x="419612" y="842749"/>
                  </a:lnTo>
                  <a:lnTo>
                    <a:pt x="419777" y="843311"/>
                  </a:lnTo>
                  <a:lnTo>
                    <a:pt x="419985" y="843857"/>
                  </a:lnTo>
                  <a:lnTo>
                    <a:pt x="420217" y="847918"/>
                  </a:lnTo>
                  <a:lnTo>
                    <a:pt x="415723" y="852473"/>
                  </a:lnTo>
                  <a:close/>
                </a:path>
                <a:path w="2224405" h="1250315">
                  <a:moveTo>
                    <a:pt x="371174" y="853535"/>
                  </a:moveTo>
                  <a:lnTo>
                    <a:pt x="362873" y="851994"/>
                  </a:lnTo>
                  <a:lnTo>
                    <a:pt x="359925" y="848396"/>
                  </a:lnTo>
                  <a:lnTo>
                    <a:pt x="359380" y="840147"/>
                  </a:lnTo>
                  <a:lnTo>
                    <a:pt x="363979" y="836840"/>
                  </a:lnTo>
                  <a:lnTo>
                    <a:pt x="372436" y="837559"/>
                  </a:lnTo>
                  <a:lnTo>
                    <a:pt x="374757" y="840602"/>
                  </a:lnTo>
                  <a:lnTo>
                    <a:pt x="374347" y="850267"/>
                  </a:lnTo>
                  <a:lnTo>
                    <a:pt x="371174" y="853535"/>
                  </a:lnTo>
                  <a:close/>
                </a:path>
                <a:path w="2224405" h="1250315">
                  <a:moveTo>
                    <a:pt x="283218" y="852667"/>
                  </a:moveTo>
                  <a:lnTo>
                    <a:pt x="275255" y="852151"/>
                  </a:lnTo>
                  <a:lnTo>
                    <a:pt x="272350" y="848852"/>
                  </a:lnTo>
                  <a:lnTo>
                    <a:pt x="271358" y="840760"/>
                  </a:lnTo>
                  <a:lnTo>
                    <a:pt x="275329" y="837155"/>
                  </a:lnTo>
                  <a:lnTo>
                    <a:pt x="284174" y="837349"/>
                  </a:lnTo>
                  <a:lnTo>
                    <a:pt x="286630" y="840169"/>
                  </a:lnTo>
                  <a:lnTo>
                    <a:pt x="286339" y="849601"/>
                  </a:lnTo>
                  <a:lnTo>
                    <a:pt x="283218" y="852667"/>
                  </a:lnTo>
                  <a:close/>
                </a:path>
                <a:path w="2224405" h="1250315">
                  <a:moveTo>
                    <a:pt x="630072" y="58740"/>
                  </a:moveTo>
                  <a:lnTo>
                    <a:pt x="628034" y="57856"/>
                  </a:lnTo>
                  <a:lnTo>
                    <a:pt x="626479" y="56379"/>
                  </a:lnTo>
                  <a:lnTo>
                    <a:pt x="634356" y="57824"/>
                  </a:lnTo>
                  <a:lnTo>
                    <a:pt x="633674" y="58113"/>
                  </a:lnTo>
                  <a:lnTo>
                    <a:pt x="633032" y="58475"/>
                  </a:lnTo>
                  <a:lnTo>
                    <a:pt x="630072" y="58740"/>
                  </a:lnTo>
                  <a:close/>
                </a:path>
                <a:path w="2224405" h="1250315">
                  <a:moveTo>
                    <a:pt x="1755212" y="787506"/>
                  </a:moveTo>
                  <a:lnTo>
                    <a:pt x="1750084" y="784306"/>
                  </a:lnTo>
                  <a:lnTo>
                    <a:pt x="1748397" y="782405"/>
                  </a:lnTo>
                  <a:lnTo>
                    <a:pt x="1745769" y="778105"/>
                  </a:lnTo>
                  <a:lnTo>
                    <a:pt x="1747427" y="773752"/>
                  </a:lnTo>
                  <a:lnTo>
                    <a:pt x="1751561" y="772091"/>
                  </a:lnTo>
                  <a:lnTo>
                    <a:pt x="1753391" y="771747"/>
                  </a:lnTo>
                  <a:lnTo>
                    <a:pt x="1759295" y="771470"/>
                  </a:lnTo>
                  <a:lnTo>
                    <a:pt x="1761632" y="774126"/>
                  </a:lnTo>
                  <a:lnTo>
                    <a:pt x="1761453" y="778516"/>
                  </a:lnTo>
                  <a:lnTo>
                    <a:pt x="1761229" y="779682"/>
                  </a:lnTo>
                  <a:lnTo>
                    <a:pt x="1761146" y="780909"/>
                  </a:lnTo>
                  <a:lnTo>
                    <a:pt x="1759519" y="785614"/>
                  </a:lnTo>
                  <a:lnTo>
                    <a:pt x="1755212" y="787506"/>
                  </a:lnTo>
                  <a:close/>
                </a:path>
                <a:path w="2224405" h="1250315">
                  <a:moveTo>
                    <a:pt x="1398881" y="787178"/>
                  </a:moveTo>
                  <a:lnTo>
                    <a:pt x="1394104" y="782226"/>
                  </a:lnTo>
                  <a:lnTo>
                    <a:pt x="1394484" y="775120"/>
                  </a:lnTo>
                  <a:lnTo>
                    <a:pt x="1397807" y="772084"/>
                  </a:lnTo>
                  <a:lnTo>
                    <a:pt x="1405248" y="771127"/>
                  </a:lnTo>
                  <a:lnTo>
                    <a:pt x="1408928" y="774170"/>
                  </a:lnTo>
                  <a:lnTo>
                    <a:pt x="1409369" y="782779"/>
                  </a:lnTo>
                  <a:lnTo>
                    <a:pt x="1406719" y="786384"/>
                  </a:lnTo>
                  <a:lnTo>
                    <a:pt x="1398881" y="787178"/>
                  </a:lnTo>
                  <a:close/>
                </a:path>
                <a:path w="2224405" h="1250315">
                  <a:moveTo>
                    <a:pt x="832511" y="787525"/>
                  </a:moveTo>
                  <a:lnTo>
                    <a:pt x="823926" y="785742"/>
                  </a:lnTo>
                  <a:lnTo>
                    <a:pt x="821030" y="781478"/>
                  </a:lnTo>
                  <a:lnTo>
                    <a:pt x="822314" y="773886"/>
                  </a:lnTo>
                  <a:lnTo>
                    <a:pt x="825523" y="771710"/>
                  </a:lnTo>
                  <a:lnTo>
                    <a:pt x="834021" y="771550"/>
                  </a:lnTo>
                  <a:lnTo>
                    <a:pt x="836515" y="773641"/>
                  </a:lnTo>
                  <a:lnTo>
                    <a:pt x="836787" y="779924"/>
                  </a:lnTo>
                  <a:lnTo>
                    <a:pt x="836168" y="784648"/>
                  </a:lnTo>
                  <a:lnTo>
                    <a:pt x="832511" y="787525"/>
                  </a:lnTo>
                  <a:close/>
                </a:path>
                <a:path w="2224405" h="1250315">
                  <a:moveTo>
                    <a:pt x="701237" y="786415"/>
                  </a:moveTo>
                  <a:lnTo>
                    <a:pt x="692191" y="784620"/>
                  </a:lnTo>
                  <a:lnTo>
                    <a:pt x="689085" y="780491"/>
                  </a:lnTo>
                  <a:lnTo>
                    <a:pt x="690280" y="775382"/>
                  </a:lnTo>
                  <a:lnTo>
                    <a:pt x="691004" y="774238"/>
                  </a:lnTo>
                  <a:lnTo>
                    <a:pt x="694923" y="770984"/>
                  </a:lnTo>
                  <a:lnTo>
                    <a:pt x="698603" y="771007"/>
                  </a:lnTo>
                  <a:lnTo>
                    <a:pt x="704321" y="773332"/>
                  </a:lnTo>
                  <a:lnTo>
                    <a:pt x="705015" y="775884"/>
                  </a:lnTo>
                  <a:lnTo>
                    <a:pt x="704813" y="777334"/>
                  </a:lnTo>
                  <a:lnTo>
                    <a:pt x="704574" y="783512"/>
                  </a:lnTo>
                  <a:lnTo>
                    <a:pt x="701237" y="786415"/>
                  </a:lnTo>
                  <a:close/>
                </a:path>
                <a:path w="2224405" h="1250315">
                  <a:moveTo>
                    <a:pt x="567532" y="788590"/>
                  </a:moveTo>
                  <a:lnTo>
                    <a:pt x="559238" y="784530"/>
                  </a:lnTo>
                  <a:lnTo>
                    <a:pt x="557559" y="781732"/>
                  </a:lnTo>
                  <a:lnTo>
                    <a:pt x="557916" y="775711"/>
                  </a:lnTo>
                  <a:lnTo>
                    <a:pt x="559910" y="773250"/>
                  </a:lnTo>
                  <a:lnTo>
                    <a:pt x="564105" y="771964"/>
                  </a:lnTo>
                  <a:lnTo>
                    <a:pt x="569733" y="771000"/>
                  </a:lnTo>
                  <a:lnTo>
                    <a:pt x="572831" y="773557"/>
                  </a:lnTo>
                  <a:lnTo>
                    <a:pt x="572569" y="785098"/>
                  </a:lnTo>
                  <a:lnTo>
                    <a:pt x="567532" y="788590"/>
                  </a:lnTo>
                  <a:close/>
                </a:path>
                <a:path w="2224405" h="1250315">
                  <a:moveTo>
                    <a:pt x="481434" y="786729"/>
                  </a:moveTo>
                  <a:lnTo>
                    <a:pt x="473052" y="786175"/>
                  </a:lnTo>
                  <a:lnTo>
                    <a:pt x="469439" y="782248"/>
                  </a:lnTo>
                  <a:lnTo>
                    <a:pt x="470044" y="773983"/>
                  </a:lnTo>
                  <a:lnTo>
                    <a:pt x="473761" y="770857"/>
                  </a:lnTo>
                  <a:lnTo>
                    <a:pt x="481725" y="771306"/>
                  </a:lnTo>
                  <a:lnTo>
                    <a:pt x="484361" y="774342"/>
                  </a:lnTo>
                  <a:lnTo>
                    <a:pt x="484749" y="783033"/>
                  </a:lnTo>
                  <a:lnTo>
                    <a:pt x="481434" y="786729"/>
                  </a:lnTo>
                  <a:close/>
                </a:path>
                <a:path w="2224405" h="1250315">
                  <a:moveTo>
                    <a:pt x="343123" y="786130"/>
                  </a:moveTo>
                  <a:lnTo>
                    <a:pt x="339390" y="783744"/>
                  </a:lnTo>
                  <a:lnTo>
                    <a:pt x="337920" y="776332"/>
                  </a:lnTo>
                  <a:lnTo>
                    <a:pt x="341398" y="772054"/>
                  </a:lnTo>
                  <a:lnTo>
                    <a:pt x="349587" y="771314"/>
                  </a:lnTo>
                  <a:lnTo>
                    <a:pt x="353827" y="773879"/>
                  </a:lnTo>
                  <a:lnTo>
                    <a:pt x="354752" y="780468"/>
                  </a:lnTo>
                  <a:lnTo>
                    <a:pt x="350975" y="785038"/>
                  </a:lnTo>
                  <a:lnTo>
                    <a:pt x="343123" y="786130"/>
                  </a:lnTo>
                  <a:close/>
                </a:path>
                <a:path w="2224405" h="1250315">
                  <a:moveTo>
                    <a:pt x="302262" y="787476"/>
                  </a:moveTo>
                  <a:lnTo>
                    <a:pt x="296260" y="784971"/>
                  </a:lnTo>
                  <a:lnTo>
                    <a:pt x="294028" y="782241"/>
                  </a:lnTo>
                  <a:lnTo>
                    <a:pt x="293908" y="776856"/>
                  </a:lnTo>
                  <a:lnTo>
                    <a:pt x="294774" y="774941"/>
                  </a:lnTo>
                  <a:lnTo>
                    <a:pt x="298648" y="770880"/>
                  </a:lnTo>
                  <a:lnTo>
                    <a:pt x="302388" y="771066"/>
                  </a:lnTo>
                  <a:lnTo>
                    <a:pt x="308009" y="773280"/>
                  </a:lnTo>
                  <a:lnTo>
                    <a:pt x="308621" y="775876"/>
                  </a:lnTo>
                  <a:lnTo>
                    <a:pt x="308479" y="779458"/>
                  </a:lnTo>
                  <a:lnTo>
                    <a:pt x="308307" y="780109"/>
                  </a:lnTo>
                  <a:lnTo>
                    <a:pt x="308046" y="781882"/>
                  </a:lnTo>
                  <a:lnTo>
                    <a:pt x="306322" y="785899"/>
                  </a:lnTo>
                  <a:lnTo>
                    <a:pt x="302262" y="787476"/>
                  </a:lnTo>
                  <a:close/>
                </a:path>
                <a:path w="2224405" h="1250315">
                  <a:moveTo>
                    <a:pt x="77726" y="786675"/>
                  </a:moveTo>
                  <a:lnTo>
                    <a:pt x="74225" y="783146"/>
                  </a:lnTo>
                  <a:lnTo>
                    <a:pt x="72933" y="775038"/>
                  </a:lnTo>
                  <a:lnTo>
                    <a:pt x="76091" y="771904"/>
                  </a:lnTo>
                  <a:lnTo>
                    <a:pt x="84697" y="771485"/>
                  </a:lnTo>
                  <a:lnTo>
                    <a:pt x="88145" y="774851"/>
                  </a:lnTo>
                  <a:lnTo>
                    <a:pt x="88131" y="783257"/>
                  </a:lnTo>
                  <a:lnTo>
                    <a:pt x="85243" y="786347"/>
                  </a:lnTo>
                  <a:lnTo>
                    <a:pt x="77726" y="786675"/>
                  </a:lnTo>
                  <a:close/>
                </a:path>
                <a:path w="2224405" h="1250315">
                  <a:moveTo>
                    <a:pt x="609557" y="786250"/>
                  </a:moveTo>
                  <a:lnTo>
                    <a:pt x="601705" y="782899"/>
                  </a:lnTo>
                  <a:lnTo>
                    <a:pt x="600278" y="778164"/>
                  </a:lnTo>
                  <a:lnTo>
                    <a:pt x="604831" y="772158"/>
                  </a:lnTo>
                  <a:lnTo>
                    <a:pt x="608579" y="770064"/>
                  </a:lnTo>
                  <a:lnTo>
                    <a:pt x="610796" y="770146"/>
                  </a:lnTo>
                  <a:lnTo>
                    <a:pt x="611901" y="770618"/>
                  </a:lnTo>
                  <a:lnTo>
                    <a:pt x="616521" y="772817"/>
                  </a:lnTo>
                  <a:lnTo>
                    <a:pt x="617984" y="777738"/>
                  </a:lnTo>
                  <a:lnTo>
                    <a:pt x="613707" y="784836"/>
                  </a:lnTo>
                  <a:lnTo>
                    <a:pt x="609557" y="786250"/>
                  </a:lnTo>
                  <a:close/>
                </a:path>
                <a:path w="2224405" h="1250315">
                  <a:moveTo>
                    <a:pt x="257294" y="786153"/>
                  </a:moveTo>
                  <a:lnTo>
                    <a:pt x="255876" y="785958"/>
                  </a:lnTo>
                  <a:lnTo>
                    <a:pt x="251144" y="783916"/>
                  </a:lnTo>
                  <a:lnTo>
                    <a:pt x="249015" y="780027"/>
                  </a:lnTo>
                  <a:lnTo>
                    <a:pt x="250696" y="773520"/>
                  </a:lnTo>
                  <a:lnTo>
                    <a:pt x="254226" y="770633"/>
                  </a:lnTo>
                  <a:lnTo>
                    <a:pt x="260318" y="770049"/>
                  </a:lnTo>
                  <a:lnTo>
                    <a:pt x="263849" y="772951"/>
                  </a:lnTo>
                  <a:lnTo>
                    <a:pt x="264901" y="779803"/>
                  </a:lnTo>
                  <a:lnTo>
                    <a:pt x="262229" y="784612"/>
                  </a:lnTo>
                  <a:lnTo>
                    <a:pt x="257294" y="786153"/>
                  </a:lnTo>
                  <a:close/>
                </a:path>
                <a:path w="2224405" h="1250315">
                  <a:moveTo>
                    <a:pt x="128015" y="785502"/>
                  </a:moveTo>
                  <a:lnTo>
                    <a:pt x="122110" y="785390"/>
                  </a:lnTo>
                  <a:lnTo>
                    <a:pt x="120229" y="784006"/>
                  </a:lnTo>
                  <a:lnTo>
                    <a:pt x="117497" y="778299"/>
                  </a:lnTo>
                  <a:lnTo>
                    <a:pt x="118318" y="774387"/>
                  </a:lnTo>
                  <a:lnTo>
                    <a:pt x="122633" y="771051"/>
                  </a:lnTo>
                  <a:lnTo>
                    <a:pt x="124350" y="770446"/>
                  </a:lnTo>
                  <a:lnTo>
                    <a:pt x="125686" y="769751"/>
                  </a:lnTo>
                  <a:lnTo>
                    <a:pt x="127119" y="770214"/>
                  </a:lnTo>
                  <a:lnTo>
                    <a:pt x="128380" y="770333"/>
                  </a:lnTo>
                  <a:lnTo>
                    <a:pt x="131881" y="772914"/>
                  </a:lnTo>
                  <a:lnTo>
                    <a:pt x="132844" y="775598"/>
                  </a:lnTo>
                  <a:lnTo>
                    <a:pt x="131165" y="782615"/>
                  </a:lnTo>
                  <a:lnTo>
                    <a:pt x="128015" y="785502"/>
                  </a:lnTo>
                  <a:close/>
                </a:path>
                <a:path w="2224405" h="1250315">
                  <a:moveTo>
                    <a:pt x="1817079" y="808973"/>
                  </a:moveTo>
                  <a:lnTo>
                    <a:pt x="1812906" y="805397"/>
                  </a:lnTo>
                  <a:lnTo>
                    <a:pt x="1812272" y="797139"/>
                  </a:lnTo>
                  <a:lnTo>
                    <a:pt x="1816026" y="793924"/>
                  </a:lnTo>
                  <a:lnTo>
                    <a:pt x="1825029" y="793804"/>
                  </a:lnTo>
                  <a:lnTo>
                    <a:pt x="1827626" y="796676"/>
                  </a:lnTo>
                  <a:lnTo>
                    <a:pt x="1827297" y="805060"/>
                  </a:lnTo>
                  <a:lnTo>
                    <a:pt x="1824744" y="808194"/>
                  </a:lnTo>
                  <a:lnTo>
                    <a:pt x="1817079" y="808973"/>
                  </a:lnTo>
                  <a:close/>
                </a:path>
                <a:path w="2224405" h="1250315">
                  <a:moveTo>
                    <a:pt x="1776001" y="808897"/>
                  </a:moveTo>
                  <a:lnTo>
                    <a:pt x="1770313" y="807020"/>
                  </a:lnTo>
                  <a:lnTo>
                    <a:pt x="1768417" y="804065"/>
                  </a:lnTo>
                  <a:lnTo>
                    <a:pt x="1768589" y="797618"/>
                  </a:lnTo>
                  <a:lnTo>
                    <a:pt x="1770627" y="794791"/>
                  </a:lnTo>
                  <a:lnTo>
                    <a:pt x="1775381" y="793818"/>
                  </a:lnTo>
                  <a:lnTo>
                    <a:pt x="1777240" y="793841"/>
                  </a:lnTo>
                  <a:lnTo>
                    <a:pt x="1781443" y="794148"/>
                  </a:lnTo>
                  <a:lnTo>
                    <a:pt x="1783287" y="796406"/>
                  </a:lnTo>
                  <a:lnTo>
                    <a:pt x="1783398" y="800386"/>
                  </a:lnTo>
                  <a:lnTo>
                    <a:pt x="1783033" y="801336"/>
                  </a:lnTo>
                  <a:lnTo>
                    <a:pt x="1782450" y="803699"/>
                  </a:lnTo>
                  <a:lnTo>
                    <a:pt x="1779837" y="808075"/>
                  </a:lnTo>
                  <a:lnTo>
                    <a:pt x="1776001" y="808897"/>
                  </a:lnTo>
                  <a:close/>
                </a:path>
                <a:path w="2224405" h="1250315">
                  <a:moveTo>
                    <a:pt x="1684724" y="808344"/>
                  </a:moveTo>
                  <a:lnTo>
                    <a:pt x="1680916" y="805098"/>
                  </a:lnTo>
                  <a:lnTo>
                    <a:pt x="1679857" y="796833"/>
                  </a:lnTo>
                  <a:lnTo>
                    <a:pt x="1683544" y="793250"/>
                  </a:lnTo>
                  <a:lnTo>
                    <a:pt x="1692322" y="793085"/>
                  </a:lnTo>
                  <a:lnTo>
                    <a:pt x="1695577" y="795748"/>
                  </a:lnTo>
                  <a:lnTo>
                    <a:pt x="1696294" y="803983"/>
                  </a:lnTo>
                  <a:lnTo>
                    <a:pt x="1693009" y="808337"/>
                  </a:lnTo>
                  <a:lnTo>
                    <a:pt x="1684724" y="808344"/>
                  </a:lnTo>
                  <a:close/>
                </a:path>
                <a:path w="2224405" h="1250315">
                  <a:moveTo>
                    <a:pt x="1292891" y="808075"/>
                  </a:moveTo>
                  <a:lnTo>
                    <a:pt x="1287822" y="807925"/>
                  </a:lnTo>
                  <a:lnTo>
                    <a:pt x="1284142" y="804192"/>
                  </a:lnTo>
                  <a:lnTo>
                    <a:pt x="1284657" y="798232"/>
                  </a:lnTo>
                  <a:lnTo>
                    <a:pt x="1285807" y="796422"/>
                  </a:lnTo>
                  <a:lnTo>
                    <a:pt x="1289472" y="793250"/>
                  </a:lnTo>
                  <a:lnTo>
                    <a:pt x="1292570" y="793265"/>
                  </a:lnTo>
                  <a:lnTo>
                    <a:pt x="1296586" y="794477"/>
                  </a:lnTo>
                  <a:lnTo>
                    <a:pt x="1297772" y="795262"/>
                  </a:lnTo>
                  <a:lnTo>
                    <a:pt x="1300020" y="798942"/>
                  </a:lnTo>
                  <a:lnTo>
                    <a:pt x="1299340" y="804163"/>
                  </a:lnTo>
                  <a:lnTo>
                    <a:pt x="1295653" y="807221"/>
                  </a:lnTo>
                  <a:lnTo>
                    <a:pt x="1293847" y="807648"/>
                  </a:lnTo>
                  <a:lnTo>
                    <a:pt x="1292891" y="808075"/>
                  </a:lnTo>
                  <a:close/>
                </a:path>
                <a:path w="2224405" h="1250315">
                  <a:moveTo>
                    <a:pt x="1203852" y="808913"/>
                  </a:moveTo>
                  <a:lnTo>
                    <a:pt x="1200605" y="808778"/>
                  </a:lnTo>
                  <a:lnTo>
                    <a:pt x="1195716" y="804574"/>
                  </a:lnTo>
                  <a:lnTo>
                    <a:pt x="1194902" y="800431"/>
                  </a:lnTo>
                  <a:lnTo>
                    <a:pt x="1198373" y="794491"/>
                  </a:lnTo>
                  <a:lnTo>
                    <a:pt x="1201121" y="793669"/>
                  </a:lnTo>
                  <a:lnTo>
                    <a:pt x="1210885" y="793534"/>
                  </a:lnTo>
                  <a:lnTo>
                    <a:pt x="1212198" y="798366"/>
                  </a:lnTo>
                  <a:lnTo>
                    <a:pt x="1209414" y="804635"/>
                  </a:lnTo>
                  <a:lnTo>
                    <a:pt x="1207973" y="805950"/>
                  </a:lnTo>
                  <a:lnTo>
                    <a:pt x="1203852" y="808913"/>
                  </a:lnTo>
                  <a:close/>
                </a:path>
                <a:path w="2224405" h="1250315">
                  <a:moveTo>
                    <a:pt x="899207" y="808703"/>
                  </a:moveTo>
                  <a:lnTo>
                    <a:pt x="890578" y="807334"/>
                  </a:lnTo>
                  <a:lnTo>
                    <a:pt x="887390" y="803542"/>
                  </a:lnTo>
                  <a:lnTo>
                    <a:pt x="888152" y="795667"/>
                  </a:lnTo>
                  <a:lnTo>
                    <a:pt x="892063" y="793318"/>
                  </a:lnTo>
                  <a:lnTo>
                    <a:pt x="901192" y="793968"/>
                  </a:lnTo>
                  <a:lnTo>
                    <a:pt x="903731" y="797012"/>
                  </a:lnTo>
                  <a:lnTo>
                    <a:pt x="902917" y="805547"/>
                  </a:lnTo>
                  <a:lnTo>
                    <a:pt x="899207" y="808703"/>
                  </a:lnTo>
                  <a:close/>
                </a:path>
                <a:path w="2224405" h="1250315">
                  <a:moveTo>
                    <a:pt x="632123" y="808973"/>
                  </a:moveTo>
                  <a:lnTo>
                    <a:pt x="627890" y="807940"/>
                  </a:lnTo>
                  <a:lnTo>
                    <a:pt x="622463" y="801792"/>
                  </a:lnTo>
                  <a:lnTo>
                    <a:pt x="623829" y="795913"/>
                  </a:lnTo>
                  <a:lnTo>
                    <a:pt x="629600" y="793931"/>
                  </a:lnTo>
                  <a:lnTo>
                    <a:pt x="631466" y="793729"/>
                  </a:lnTo>
                  <a:lnTo>
                    <a:pt x="636520" y="793804"/>
                  </a:lnTo>
                  <a:lnTo>
                    <a:pt x="638677" y="796227"/>
                  </a:lnTo>
                  <a:lnTo>
                    <a:pt x="638759" y="800191"/>
                  </a:lnTo>
                  <a:lnTo>
                    <a:pt x="638841" y="802756"/>
                  </a:lnTo>
                  <a:lnTo>
                    <a:pt x="638116" y="805606"/>
                  </a:lnTo>
                  <a:lnTo>
                    <a:pt x="632123" y="808973"/>
                  </a:lnTo>
                  <a:close/>
                </a:path>
                <a:path w="2224405" h="1250315">
                  <a:moveTo>
                    <a:pt x="497774" y="809690"/>
                  </a:moveTo>
                  <a:lnTo>
                    <a:pt x="491826" y="803377"/>
                  </a:lnTo>
                  <a:lnTo>
                    <a:pt x="491041" y="799010"/>
                  </a:lnTo>
                  <a:lnTo>
                    <a:pt x="495491" y="793467"/>
                  </a:lnTo>
                  <a:lnTo>
                    <a:pt x="501290" y="792480"/>
                  </a:lnTo>
                  <a:lnTo>
                    <a:pt x="505747" y="796003"/>
                  </a:lnTo>
                  <a:lnTo>
                    <a:pt x="506187" y="798023"/>
                  </a:lnTo>
                  <a:lnTo>
                    <a:pt x="506933" y="799458"/>
                  </a:lnTo>
                  <a:lnTo>
                    <a:pt x="506449" y="801538"/>
                  </a:lnTo>
                  <a:lnTo>
                    <a:pt x="506307" y="803407"/>
                  </a:lnTo>
                  <a:lnTo>
                    <a:pt x="503754" y="808950"/>
                  </a:lnTo>
                  <a:lnTo>
                    <a:pt x="497774" y="809690"/>
                  </a:lnTo>
                  <a:close/>
                </a:path>
                <a:path w="2224405" h="1250315">
                  <a:moveTo>
                    <a:pt x="239409" y="808808"/>
                  </a:moveTo>
                  <a:lnTo>
                    <a:pt x="231183" y="808695"/>
                  </a:lnTo>
                  <a:lnTo>
                    <a:pt x="226995" y="804343"/>
                  </a:lnTo>
                  <a:lnTo>
                    <a:pt x="227503" y="796354"/>
                  </a:lnTo>
                  <a:lnTo>
                    <a:pt x="230855" y="793766"/>
                  </a:lnTo>
                  <a:lnTo>
                    <a:pt x="239513" y="793766"/>
                  </a:lnTo>
                  <a:lnTo>
                    <a:pt x="242664" y="797065"/>
                  </a:lnTo>
                  <a:lnTo>
                    <a:pt x="242186" y="805674"/>
                  </a:lnTo>
                  <a:lnTo>
                    <a:pt x="239409" y="808808"/>
                  </a:lnTo>
                  <a:close/>
                </a:path>
                <a:path w="2224405" h="1250315">
                  <a:moveTo>
                    <a:pt x="106128" y="809167"/>
                  </a:moveTo>
                  <a:lnTo>
                    <a:pt x="99044" y="808240"/>
                  </a:lnTo>
                  <a:lnTo>
                    <a:pt x="95662" y="804200"/>
                  </a:lnTo>
                  <a:lnTo>
                    <a:pt x="95148" y="796309"/>
                  </a:lnTo>
                  <a:lnTo>
                    <a:pt x="99343" y="793505"/>
                  </a:lnTo>
                  <a:lnTo>
                    <a:pt x="107957" y="794058"/>
                  </a:lnTo>
                  <a:lnTo>
                    <a:pt x="111011" y="798007"/>
                  </a:lnTo>
                  <a:lnTo>
                    <a:pt x="109778" y="806496"/>
                  </a:lnTo>
                  <a:lnTo>
                    <a:pt x="106128" y="809167"/>
                  </a:lnTo>
                  <a:close/>
                </a:path>
                <a:path w="2224405" h="1250315">
                  <a:moveTo>
                    <a:pt x="321183" y="807439"/>
                  </a:moveTo>
                  <a:lnTo>
                    <a:pt x="317488" y="804470"/>
                  </a:lnTo>
                  <a:lnTo>
                    <a:pt x="315914" y="796751"/>
                  </a:lnTo>
                  <a:lnTo>
                    <a:pt x="319094" y="792869"/>
                  </a:lnTo>
                  <a:lnTo>
                    <a:pt x="326641" y="792046"/>
                  </a:lnTo>
                  <a:lnTo>
                    <a:pt x="330141" y="795606"/>
                  </a:lnTo>
                  <a:lnTo>
                    <a:pt x="330522" y="802323"/>
                  </a:lnTo>
                  <a:lnTo>
                    <a:pt x="327425" y="806190"/>
                  </a:lnTo>
                  <a:lnTo>
                    <a:pt x="321183" y="807439"/>
                  </a:lnTo>
                  <a:close/>
                </a:path>
                <a:path w="2224405" h="1250315">
                  <a:moveTo>
                    <a:pt x="2082237" y="897050"/>
                  </a:moveTo>
                  <a:lnTo>
                    <a:pt x="2077609" y="893833"/>
                  </a:lnTo>
                  <a:lnTo>
                    <a:pt x="2075982" y="887409"/>
                  </a:lnTo>
                  <a:lnTo>
                    <a:pt x="2077736" y="883467"/>
                  </a:lnTo>
                  <a:lnTo>
                    <a:pt x="2082483" y="882271"/>
                  </a:lnTo>
                  <a:lnTo>
                    <a:pt x="2084872" y="882151"/>
                  </a:lnTo>
                  <a:lnTo>
                    <a:pt x="2089544" y="882285"/>
                  </a:lnTo>
                  <a:lnTo>
                    <a:pt x="2091247" y="884335"/>
                  </a:lnTo>
                  <a:lnTo>
                    <a:pt x="2092120" y="891837"/>
                  </a:lnTo>
                  <a:lnTo>
                    <a:pt x="2089665" y="896175"/>
                  </a:lnTo>
                  <a:lnTo>
                    <a:pt x="2082237" y="897050"/>
                  </a:lnTo>
                  <a:close/>
                </a:path>
                <a:path w="2224405" h="1250315">
                  <a:moveTo>
                    <a:pt x="1904049" y="895958"/>
                  </a:moveTo>
                  <a:lnTo>
                    <a:pt x="1899816" y="891560"/>
                  </a:lnTo>
                  <a:lnTo>
                    <a:pt x="1901265" y="883729"/>
                  </a:lnTo>
                  <a:lnTo>
                    <a:pt x="1905094" y="881171"/>
                  </a:lnTo>
                  <a:lnTo>
                    <a:pt x="1913119" y="881545"/>
                  </a:lnTo>
                  <a:lnTo>
                    <a:pt x="1916015" y="885554"/>
                  </a:lnTo>
                  <a:lnTo>
                    <a:pt x="1915089" y="893227"/>
                  </a:lnTo>
                  <a:lnTo>
                    <a:pt x="1912237" y="895823"/>
                  </a:lnTo>
                  <a:lnTo>
                    <a:pt x="1904049" y="895958"/>
                  </a:lnTo>
                  <a:close/>
                </a:path>
                <a:path w="2224405" h="1250315">
                  <a:moveTo>
                    <a:pt x="2014914" y="918635"/>
                  </a:moveTo>
                  <a:lnTo>
                    <a:pt x="2011763" y="915404"/>
                  </a:lnTo>
                  <a:lnTo>
                    <a:pt x="2011547" y="906100"/>
                  </a:lnTo>
                  <a:lnTo>
                    <a:pt x="2014608" y="903677"/>
                  </a:lnTo>
                  <a:lnTo>
                    <a:pt x="2023946" y="904178"/>
                  </a:lnTo>
                  <a:lnTo>
                    <a:pt x="2025961" y="906788"/>
                  </a:lnTo>
                  <a:lnTo>
                    <a:pt x="2025304" y="915501"/>
                  </a:lnTo>
                  <a:lnTo>
                    <a:pt x="2022939" y="918127"/>
                  </a:lnTo>
                  <a:lnTo>
                    <a:pt x="2014914" y="918635"/>
                  </a:lnTo>
                  <a:close/>
                </a:path>
                <a:path w="2224405" h="1250315">
                  <a:moveTo>
                    <a:pt x="1840996" y="919309"/>
                  </a:moveTo>
                  <a:lnTo>
                    <a:pt x="1835389" y="914627"/>
                  </a:lnTo>
                  <a:lnTo>
                    <a:pt x="1835128" y="908882"/>
                  </a:lnTo>
                  <a:lnTo>
                    <a:pt x="1835427" y="908299"/>
                  </a:lnTo>
                  <a:lnTo>
                    <a:pt x="1836674" y="905150"/>
                  </a:lnTo>
                  <a:lnTo>
                    <a:pt x="1839413" y="903512"/>
                  </a:lnTo>
                  <a:lnTo>
                    <a:pt x="1846026" y="903482"/>
                  </a:lnTo>
                  <a:lnTo>
                    <a:pt x="1848669" y="905173"/>
                  </a:lnTo>
                  <a:lnTo>
                    <a:pt x="1849856" y="909107"/>
                  </a:lnTo>
                  <a:lnTo>
                    <a:pt x="1849931" y="910303"/>
                  </a:lnTo>
                  <a:lnTo>
                    <a:pt x="1850192" y="911926"/>
                  </a:lnTo>
                  <a:lnTo>
                    <a:pt x="1849804" y="913190"/>
                  </a:lnTo>
                  <a:lnTo>
                    <a:pt x="1849483" y="914956"/>
                  </a:lnTo>
                  <a:lnTo>
                    <a:pt x="1848229" y="917364"/>
                  </a:lnTo>
                  <a:lnTo>
                    <a:pt x="1847079" y="918276"/>
                  </a:lnTo>
                  <a:lnTo>
                    <a:pt x="1840996" y="919309"/>
                  </a:lnTo>
                  <a:close/>
                </a:path>
                <a:path w="2224405" h="1250315">
                  <a:moveTo>
                    <a:pt x="1667368" y="919010"/>
                  </a:moveTo>
                  <a:lnTo>
                    <a:pt x="1663755" y="918524"/>
                  </a:lnTo>
                  <a:lnTo>
                    <a:pt x="1659277" y="914275"/>
                  </a:lnTo>
                  <a:lnTo>
                    <a:pt x="1658046" y="911680"/>
                  </a:lnTo>
                  <a:lnTo>
                    <a:pt x="1660060" y="905322"/>
                  </a:lnTo>
                  <a:lnTo>
                    <a:pt x="1663375" y="903677"/>
                  </a:lnTo>
                  <a:lnTo>
                    <a:pt x="1671205" y="904231"/>
                  </a:lnTo>
                  <a:lnTo>
                    <a:pt x="1673333" y="906511"/>
                  </a:lnTo>
                  <a:lnTo>
                    <a:pt x="1673422" y="910498"/>
                  </a:lnTo>
                  <a:lnTo>
                    <a:pt x="1673504" y="912996"/>
                  </a:lnTo>
                  <a:lnTo>
                    <a:pt x="1672795" y="915823"/>
                  </a:lnTo>
                  <a:lnTo>
                    <a:pt x="1667368" y="919010"/>
                  </a:lnTo>
                  <a:close/>
                </a:path>
                <a:path w="2224405" h="1250315">
                  <a:moveTo>
                    <a:pt x="1626395" y="918665"/>
                  </a:moveTo>
                  <a:lnTo>
                    <a:pt x="1618109" y="918426"/>
                  </a:lnTo>
                  <a:lnTo>
                    <a:pt x="1615385" y="915487"/>
                  </a:lnTo>
                  <a:lnTo>
                    <a:pt x="1614541" y="906848"/>
                  </a:lnTo>
                  <a:lnTo>
                    <a:pt x="1618072" y="903333"/>
                  </a:lnTo>
                  <a:lnTo>
                    <a:pt x="1626896" y="903564"/>
                  </a:lnTo>
                  <a:lnTo>
                    <a:pt x="1629418" y="906265"/>
                  </a:lnTo>
                  <a:lnTo>
                    <a:pt x="1629299" y="915606"/>
                  </a:lnTo>
                  <a:lnTo>
                    <a:pt x="1626395" y="918665"/>
                  </a:lnTo>
                  <a:close/>
                </a:path>
                <a:path w="2224405" h="1250315">
                  <a:moveTo>
                    <a:pt x="1582145" y="918943"/>
                  </a:moveTo>
                  <a:lnTo>
                    <a:pt x="1573396" y="917731"/>
                  </a:lnTo>
                  <a:lnTo>
                    <a:pt x="1569963" y="913400"/>
                  </a:lnTo>
                  <a:lnTo>
                    <a:pt x="1571104" y="906130"/>
                  </a:lnTo>
                  <a:lnTo>
                    <a:pt x="1574889" y="903385"/>
                  </a:lnTo>
                  <a:lnTo>
                    <a:pt x="1582787" y="903505"/>
                  </a:lnTo>
                  <a:lnTo>
                    <a:pt x="1585284" y="906130"/>
                  </a:lnTo>
                  <a:lnTo>
                    <a:pt x="1585288" y="915652"/>
                  </a:lnTo>
                  <a:lnTo>
                    <a:pt x="1582145" y="918943"/>
                  </a:lnTo>
                  <a:close/>
                </a:path>
                <a:path w="2224405" h="1250315">
                  <a:moveTo>
                    <a:pt x="1405637" y="918740"/>
                  </a:moveTo>
                  <a:lnTo>
                    <a:pt x="1397254" y="917117"/>
                  </a:lnTo>
                  <a:lnTo>
                    <a:pt x="1394462" y="913864"/>
                  </a:lnTo>
                  <a:lnTo>
                    <a:pt x="1394693" y="906130"/>
                  </a:lnTo>
                  <a:lnTo>
                    <a:pt x="1398776" y="902989"/>
                  </a:lnTo>
                  <a:lnTo>
                    <a:pt x="1407256" y="903811"/>
                  </a:lnTo>
                  <a:lnTo>
                    <a:pt x="1409891" y="906997"/>
                  </a:lnTo>
                  <a:lnTo>
                    <a:pt x="1409465" y="915689"/>
                  </a:lnTo>
                  <a:lnTo>
                    <a:pt x="1405637" y="918740"/>
                  </a:lnTo>
                  <a:close/>
                </a:path>
                <a:path w="2224405" h="1250315">
                  <a:moveTo>
                    <a:pt x="1273826" y="919181"/>
                  </a:moveTo>
                  <a:lnTo>
                    <a:pt x="1266055" y="918015"/>
                  </a:lnTo>
                  <a:lnTo>
                    <a:pt x="1263502" y="915098"/>
                  </a:lnTo>
                  <a:lnTo>
                    <a:pt x="1262943" y="907469"/>
                  </a:lnTo>
                  <a:lnTo>
                    <a:pt x="1265324" y="904739"/>
                  </a:lnTo>
                  <a:lnTo>
                    <a:pt x="1274506" y="903437"/>
                  </a:lnTo>
                  <a:lnTo>
                    <a:pt x="1277364" y="905921"/>
                  </a:lnTo>
                  <a:lnTo>
                    <a:pt x="1276946" y="916033"/>
                  </a:lnTo>
                  <a:lnTo>
                    <a:pt x="1273826" y="919181"/>
                  </a:lnTo>
                  <a:close/>
                </a:path>
                <a:path w="2224405" h="1250315">
                  <a:moveTo>
                    <a:pt x="1091324" y="918291"/>
                  </a:moveTo>
                  <a:lnTo>
                    <a:pt x="1087471" y="915838"/>
                  </a:lnTo>
                  <a:lnTo>
                    <a:pt x="1085784" y="909047"/>
                  </a:lnTo>
                  <a:lnTo>
                    <a:pt x="1089703" y="904410"/>
                  </a:lnTo>
                  <a:lnTo>
                    <a:pt x="1097541" y="903879"/>
                  </a:lnTo>
                  <a:lnTo>
                    <a:pt x="1101759" y="906533"/>
                  </a:lnTo>
                  <a:lnTo>
                    <a:pt x="1103074" y="913086"/>
                  </a:lnTo>
                  <a:lnTo>
                    <a:pt x="1099161" y="917656"/>
                  </a:lnTo>
                  <a:lnTo>
                    <a:pt x="1091324" y="918291"/>
                  </a:lnTo>
                  <a:close/>
                </a:path>
                <a:path w="2224405" h="1250315">
                  <a:moveTo>
                    <a:pt x="785312" y="919227"/>
                  </a:moveTo>
                  <a:lnTo>
                    <a:pt x="781460" y="916953"/>
                  </a:lnTo>
                  <a:lnTo>
                    <a:pt x="780430" y="916302"/>
                  </a:lnTo>
                  <a:lnTo>
                    <a:pt x="777936" y="913639"/>
                  </a:lnTo>
                  <a:lnTo>
                    <a:pt x="777280" y="911395"/>
                  </a:lnTo>
                  <a:lnTo>
                    <a:pt x="778623" y="906519"/>
                  </a:lnTo>
                  <a:lnTo>
                    <a:pt x="780287" y="904934"/>
                  </a:lnTo>
                  <a:lnTo>
                    <a:pt x="783931" y="904155"/>
                  </a:lnTo>
                  <a:lnTo>
                    <a:pt x="785110" y="904095"/>
                  </a:lnTo>
                  <a:lnTo>
                    <a:pt x="785976" y="903991"/>
                  </a:lnTo>
                  <a:lnTo>
                    <a:pt x="788730" y="903961"/>
                  </a:lnTo>
                  <a:lnTo>
                    <a:pt x="791245" y="904559"/>
                  </a:lnTo>
                  <a:lnTo>
                    <a:pt x="793418" y="910356"/>
                  </a:lnTo>
                  <a:lnTo>
                    <a:pt x="793336" y="913901"/>
                  </a:lnTo>
                  <a:lnTo>
                    <a:pt x="788492" y="918905"/>
                  </a:lnTo>
                  <a:lnTo>
                    <a:pt x="785312" y="919227"/>
                  </a:lnTo>
                  <a:close/>
                </a:path>
                <a:path w="2224405" h="1250315">
                  <a:moveTo>
                    <a:pt x="525991" y="918097"/>
                  </a:moveTo>
                  <a:lnTo>
                    <a:pt x="517317" y="917177"/>
                  </a:lnTo>
                  <a:lnTo>
                    <a:pt x="514391" y="914029"/>
                  </a:lnTo>
                  <a:lnTo>
                    <a:pt x="514987" y="905786"/>
                  </a:lnTo>
                  <a:lnTo>
                    <a:pt x="517511" y="903961"/>
                  </a:lnTo>
                  <a:lnTo>
                    <a:pt x="526737" y="903946"/>
                  </a:lnTo>
                  <a:lnTo>
                    <a:pt x="528842" y="906272"/>
                  </a:lnTo>
                  <a:lnTo>
                    <a:pt x="528514" y="915374"/>
                  </a:lnTo>
                  <a:lnTo>
                    <a:pt x="525991" y="918097"/>
                  </a:lnTo>
                  <a:close/>
                </a:path>
                <a:path w="2224405" h="1250315">
                  <a:moveTo>
                    <a:pt x="1442221" y="874799"/>
                  </a:moveTo>
                  <a:lnTo>
                    <a:pt x="1438212" y="870805"/>
                  </a:lnTo>
                  <a:lnTo>
                    <a:pt x="1438511" y="862480"/>
                  </a:lnTo>
                  <a:lnTo>
                    <a:pt x="1441773" y="859855"/>
                  </a:lnTo>
                  <a:lnTo>
                    <a:pt x="1450962" y="859870"/>
                  </a:lnTo>
                  <a:lnTo>
                    <a:pt x="1453691" y="862480"/>
                  </a:lnTo>
                  <a:lnTo>
                    <a:pt x="1453799" y="870932"/>
                  </a:lnTo>
                  <a:lnTo>
                    <a:pt x="1450536" y="874544"/>
                  </a:lnTo>
                  <a:lnTo>
                    <a:pt x="1442221" y="874799"/>
                  </a:lnTo>
                  <a:close/>
                </a:path>
                <a:path w="2224405" h="1250315">
                  <a:moveTo>
                    <a:pt x="1229091" y="875210"/>
                  </a:moveTo>
                  <a:lnTo>
                    <a:pt x="1221021" y="874387"/>
                  </a:lnTo>
                  <a:lnTo>
                    <a:pt x="1218252" y="871276"/>
                  </a:lnTo>
                  <a:lnTo>
                    <a:pt x="1217999" y="862929"/>
                  </a:lnTo>
                  <a:lnTo>
                    <a:pt x="1221461" y="859832"/>
                  </a:lnTo>
                  <a:lnTo>
                    <a:pt x="1230472" y="859922"/>
                  </a:lnTo>
                  <a:lnTo>
                    <a:pt x="1233180" y="862937"/>
                  </a:lnTo>
                  <a:lnTo>
                    <a:pt x="1232516" y="871949"/>
                  </a:lnTo>
                  <a:lnTo>
                    <a:pt x="1229091" y="875210"/>
                  </a:lnTo>
                  <a:close/>
                </a:path>
                <a:path w="2224405" h="1250315">
                  <a:moveTo>
                    <a:pt x="1047327" y="875015"/>
                  </a:moveTo>
                  <a:lnTo>
                    <a:pt x="1043505" y="872113"/>
                  </a:lnTo>
                  <a:lnTo>
                    <a:pt x="1041565" y="864260"/>
                  </a:lnTo>
                  <a:lnTo>
                    <a:pt x="1044633" y="860692"/>
                  </a:lnTo>
                  <a:lnTo>
                    <a:pt x="1052202" y="859892"/>
                  </a:lnTo>
                  <a:lnTo>
                    <a:pt x="1056143" y="862645"/>
                  </a:lnTo>
                  <a:lnTo>
                    <a:pt x="1056860" y="869450"/>
                  </a:lnTo>
                  <a:lnTo>
                    <a:pt x="1054307" y="873497"/>
                  </a:lnTo>
                  <a:lnTo>
                    <a:pt x="1047327" y="875015"/>
                  </a:lnTo>
                  <a:close/>
                </a:path>
                <a:path w="2224405" h="1250315">
                  <a:moveTo>
                    <a:pt x="828517" y="873856"/>
                  </a:moveTo>
                  <a:lnTo>
                    <a:pt x="825874" y="872450"/>
                  </a:lnTo>
                  <a:lnTo>
                    <a:pt x="820985" y="868075"/>
                  </a:lnTo>
                  <a:lnTo>
                    <a:pt x="821657" y="862884"/>
                  </a:lnTo>
                  <a:lnTo>
                    <a:pt x="826673" y="859638"/>
                  </a:lnTo>
                  <a:lnTo>
                    <a:pt x="828905" y="859040"/>
                  </a:lnTo>
                  <a:lnTo>
                    <a:pt x="834391" y="859757"/>
                  </a:lnTo>
                  <a:lnTo>
                    <a:pt x="836818" y="862331"/>
                  </a:lnTo>
                  <a:lnTo>
                    <a:pt x="836765" y="869196"/>
                  </a:lnTo>
                  <a:lnTo>
                    <a:pt x="835145" y="872024"/>
                  </a:lnTo>
                  <a:lnTo>
                    <a:pt x="833310" y="872801"/>
                  </a:lnTo>
                  <a:lnTo>
                    <a:pt x="832413" y="873490"/>
                  </a:lnTo>
                  <a:lnTo>
                    <a:pt x="828517" y="873856"/>
                  </a:lnTo>
                  <a:close/>
                </a:path>
                <a:path w="2224405" h="1250315">
                  <a:moveTo>
                    <a:pt x="746130" y="874986"/>
                  </a:moveTo>
                  <a:lnTo>
                    <a:pt x="737896" y="874747"/>
                  </a:lnTo>
                  <a:lnTo>
                    <a:pt x="734440" y="871066"/>
                  </a:lnTo>
                  <a:lnTo>
                    <a:pt x="733857" y="862600"/>
                  </a:lnTo>
                  <a:lnTo>
                    <a:pt x="737792" y="859189"/>
                  </a:lnTo>
                  <a:lnTo>
                    <a:pt x="746302" y="859489"/>
                  </a:lnTo>
                  <a:lnTo>
                    <a:pt x="748839" y="862285"/>
                  </a:lnTo>
                  <a:lnTo>
                    <a:pt x="748810" y="871695"/>
                  </a:lnTo>
                  <a:lnTo>
                    <a:pt x="746130" y="874986"/>
                  </a:lnTo>
                  <a:close/>
                </a:path>
                <a:path w="2224405" h="1250315">
                  <a:moveTo>
                    <a:pt x="436579" y="875210"/>
                  </a:moveTo>
                  <a:lnTo>
                    <a:pt x="428511" y="874387"/>
                  </a:lnTo>
                  <a:lnTo>
                    <a:pt x="425748" y="871276"/>
                  </a:lnTo>
                  <a:lnTo>
                    <a:pt x="425496" y="862929"/>
                  </a:lnTo>
                  <a:lnTo>
                    <a:pt x="428959" y="859832"/>
                  </a:lnTo>
                  <a:lnTo>
                    <a:pt x="437968" y="859922"/>
                  </a:lnTo>
                  <a:lnTo>
                    <a:pt x="440677" y="862937"/>
                  </a:lnTo>
                  <a:lnTo>
                    <a:pt x="440006" y="871949"/>
                  </a:lnTo>
                  <a:lnTo>
                    <a:pt x="436579" y="875210"/>
                  </a:lnTo>
                  <a:close/>
                </a:path>
                <a:path w="2224405" h="1250315">
                  <a:moveTo>
                    <a:pt x="393524" y="873804"/>
                  </a:moveTo>
                  <a:lnTo>
                    <a:pt x="385245" y="873752"/>
                  </a:lnTo>
                  <a:lnTo>
                    <a:pt x="381588" y="870094"/>
                  </a:lnTo>
                  <a:lnTo>
                    <a:pt x="382014" y="862413"/>
                  </a:lnTo>
                  <a:lnTo>
                    <a:pt x="385485" y="859749"/>
                  </a:lnTo>
                  <a:lnTo>
                    <a:pt x="393642" y="860116"/>
                  </a:lnTo>
                  <a:lnTo>
                    <a:pt x="396375" y="862854"/>
                  </a:lnTo>
                  <a:lnTo>
                    <a:pt x="396249" y="870872"/>
                  </a:lnTo>
                  <a:lnTo>
                    <a:pt x="393524" y="873804"/>
                  </a:lnTo>
                  <a:close/>
                </a:path>
                <a:path w="2224405" h="1250315">
                  <a:moveTo>
                    <a:pt x="220207" y="864906"/>
                  </a:moveTo>
                  <a:lnTo>
                    <a:pt x="207852" y="862204"/>
                  </a:lnTo>
                  <a:lnTo>
                    <a:pt x="208174" y="861912"/>
                  </a:lnTo>
                  <a:lnTo>
                    <a:pt x="208458" y="861570"/>
                  </a:lnTo>
                  <a:lnTo>
                    <a:pt x="209908" y="860827"/>
                  </a:lnTo>
                  <a:lnTo>
                    <a:pt x="211066" y="860355"/>
                  </a:lnTo>
                  <a:lnTo>
                    <a:pt x="216647" y="859216"/>
                  </a:lnTo>
                  <a:lnTo>
                    <a:pt x="219530" y="861172"/>
                  </a:lnTo>
                  <a:lnTo>
                    <a:pt x="220207" y="864906"/>
                  </a:lnTo>
                  <a:close/>
                </a:path>
                <a:path w="2224405" h="1250315">
                  <a:moveTo>
                    <a:pt x="1816400" y="896669"/>
                  </a:moveTo>
                  <a:lnTo>
                    <a:pt x="1811846" y="891755"/>
                  </a:lnTo>
                  <a:lnTo>
                    <a:pt x="1813138" y="883751"/>
                  </a:lnTo>
                  <a:lnTo>
                    <a:pt x="1816952" y="881238"/>
                  </a:lnTo>
                  <a:lnTo>
                    <a:pt x="1825095" y="881448"/>
                  </a:lnTo>
                  <a:lnTo>
                    <a:pt x="1827589" y="884245"/>
                  </a:lnTo>
                  <a:lnTo>
                    <a:pt x="1827373" y="893071"/>
                  </a:lnTo>
                  <a:lnTo>
                    <a:pt x="1825014" y="896048"/>
                  </a:lnTo>
                  <a:lnTo>
                    <a:pt x="1816400" y="896669"/>
                  </a:lnTo>
                  <a:close/>
                </a:path>
                <a:path w="2224405" h="1250315">
                  <a:moveTo>
                    <a:pt x="1733415" y="896960"/>
                  </a:moveTo>
                  <a:lnTo>
                    <a:pt x="1729795" y="896466"/>
                  </a:lnTo>
                  <a:lnTo>
                    <a:pt x="1725324" y="892218"/>
                  </a:lnTo>
                  <a:lnTo>
                    <a:pt x="1724085" y="889623"/>
                  </a:lnTo>
                  <a:lnTo>
                    <a:pt x="1726100" y="883258"/>
                  </a:lnTo>
                  <a:lnTo>
                    <a:pt x="1729421" y="881620"/>
                  </a:lnTo>
                  <a:lnTo>
                    <a:pt x="1737253" y="882166"/>
                  </a:lnTo>
                  <a:lnTo>
                    <a:pt x="1739380" y="884455"/>
                  </a:lnTo>
                  <a:lnTo>
                    <a:pt x="1739544" y="890947"/>
                  </a:lnTo>
                  <a:lnTo>
                    <a:pt x="1738842" y="893767"/>
                  </a:lnTo>
                  <a:lnTo>
                    <a:pt x="1733415" y="896960"/>
                  </a:lnTo>
                  <a:close/>
                </a:path>
                <a:path w="2224405" h="1250315">
                  <a:moveTo>
                    <a:pt x="1686112" y="896422"/>
                  </a:moveTo>
                  <a:lnTo>
                    <a:pt x="1680611" y="892054"/>
                  </a:lnTo>
                  <a:lnTo>
                    <a:pt x="1681110" y="886085"/>
                  </a:lnTo>
                  <a:lnTo>
                    <a:pt x="1681693" y="884836"/>
                  </a:lnTo>
                  <a:lnTo>
                    <a:pt x="1685709" y="880894"/>
                  </a:lnTo>
                  <a:lnTo>
                    <a:pt x="1691696" y="880947"/>
                  </a:lnTo>
                  <a:lnTo>
                    <a:pt x="1696085" y="884911"/>
                  </a:lnTo>
                  <a:lnTo>
                    <a:pt x="1696428" y="886152"/>
                  </a:lnTo>
                  <a:lnTo>
                    <a:pt x="1696988" y="887162"/>
                  </a:lnTo>
                  <a:lnTo>
                    <a:pt x="1696652" y="888269"/>
                  </a:lnTo>
                  <a:lnTo>
                    <a:pt x="1696645" y="889720"/>
                  </a:lnTo>
                  <a:lnTo>
                    <a:pt x="1694191" y="892054"/>
                  </a:lnTo>
                  <a:lnTo>
                    <a:pt x="1692419" y="893549"/>
                  </a:lnTo>
                  <a:lnTo>
                    <a:pt x="1686112" y="896422"/>
                  </a:lnTo>
                  <a:close/>
                </a:path>
                <a:path w="2224405" h="1250315">
                  <a:moveTo>
                    <a:pt x="1507991" y="897245"/>
                  </a:moveTo>
                  <a:lnTo>
                    <a:pt x="1504245" y="893714"/>
                  </a:lnTo>
                  <a:lnTo>
                    <a:pt x="1504371" y="885352"/>
                  </a:lnTo>
                  <a:lnTo>
                    <a:pt x="1507147" y="882420"/>
                  </a:lnTo>
                  <a:lnTo>
                    <a:pt x="1515292" y="881508"/>
                  </a:lnTo>
                  <a:lnTo>
                    <a:pt x="1518777" y="883916"/>
                  </a:lnTo>
                  <a:lnTo>
                    <a:pt x="1519502" y="892270"/>
                  </a:lnTo>
                  <a:lnTo>
                    <a:pt x="1516539" y="896444"/>
                  </a:lnTo>
                  <a:lnTo>
                    <a:pt x="1507991" y="897245"/>
                  </a:lnTo>
                  <a:close/>
                </a:path>
                <a:path w="2224405" h="1250315">
                  <a:moveTo>
                    <a:pt x="1289904" y="896840"/>
                  </a:moveTo>
                  <a:lnTo>
                    <a:pt x="1286494" y="894627"/>
                  </a:lnTo>
                  <a:lnTo>
                    <a:pt x="1283761" y="888240"/>
                  </a:lnTo>
                  <a:lnTo>
                    <a:pt x="1284978" y="884499"/>
                  </a:lnTo>
                  <a:lnTo>
                    <a:pt x="1290181" y="881590"/>
                  </a:lnTo>
                  <a:lnTo>
                    <a:pt x="1293204" y="881387"/>
                  </a:lnTo>
                  <a:lnTo>
                    <a:pt x="1297362" y="883131"/>
                  </a:lnTo>
                  <a:lnTo>
                    <a:pt x="1298190" y="884993"/>
                  </a:lnTo>
                  <a:lnTo>
                    <a:pt x="1298892" y="885838"/>
                  </a:lnTo>
                  <a:lnTo>
                    <a:pt x="1299036" y="888240"/>
                  </a:lnTo>
                  <a:lnTo>
                    <a:pt x="1298706" y="892727"/>
                  </a:lnTo>
                  <a:lnTo>
                    <a:pt x="1296459" y="895793"/>
                  </a:lnTo>
                  <a:lnTo>
                    <a:pt x="1289904" y="896840"/>
                  </a:lnTo>
                  <a:close/>
                </a:path>
                <a:path w="2224405" h="1250315">
                  <a:moveTo>
                    <a:pt x="1249954" y="897125"/>
                  </a:moveTo>
                  <a:lnTo>
                    <a:pt x="1245834" y="897080"/>
                  </a:lnTo>
                  <a:lnTo>
                    <a:pt x="1241296" y="893400"/>
                  </a:lnTo>
                  <a:lnTo>
                    <a:pt x="1239765" y="890947"/>
                  </a:lnTo>
                  <a:lnTo>
                    <a:pt x="1240691" y="884410"/>
                  </a:lnTo>
                  <a:lnTo>
                    <a:pt x="1243908" y="882106"/>
                  </a:lnTo>
                  <a:lnTo>
                    <a:pt x="1247178" y="881964"/>
                  </a:lnTo>
                  <a:lnTo>
                    <a:pt x="1250462" y="881860"/>
                  </a:lnTo>
                  <a:lnTo>
                    <a:pt x="1252880" y="882263"/>
                  </a:lnTo>
                  <a:lnTo>
                    <a:pt x="1256270" y="887671"/>
                  </a:lnTo>
                  <a:lnTo>
                    <a:pt x="1254970" y="893400"/>
                  </a:lnTo>
                  <a:lnTo>
                    <a:pt x="1249954" y="897125"/>
                  </a:lnTo>
                  <a:close/>
                </a:path>
                <a:path w="2224405" h="1250315">
                  <a:moveTo>
                    <a:pt x="805787" y="897110"/>
                  </a:moveTo>
                  <a:lnTo>
                    <a:pt x="800121" y="892039"/>
                  </a:lnTo>
                  <a:lnTo>
                    <a:pt x="801607" y="885457"/>
                  </a:lnTo>
                  <a:lnTo>
                    <a:pt x="802346" y="884200"/>
                  </a:lnTo>
                  <a:lnTo>
                    <a:pt x="804689" y="882869"/>
                  </a:lnTo>
                  <a:lnTo>
                    <a:pt x="806436" y="882263"/>
                  </a:lnTo>
                  <a:lnTo>
                    <a:pt x="812468" y="881582"/>
                  </a:lnTo>
                  <a:lnTo>
                    <a:pt x="814886" y="883842"/>
                  </a:lnTo>
                  <a:lnTo>
                    <a:pt x="814872" y="888943"/>
                  </a:lnTo>
                  <a:lnTo>
                    <a:pt x="814655" y="889779"/>
                  </a:lnTo>
                  <a:lnTo>
                    <a:pt x="814446" y="891560"/>
                  </a:lnTo>
                  <a:lnTo>
                    <a:pt x="813267" y="894028"/>
                  </a:lnTo>
                  <a:lnTo>
                    <a:pt x="812117" y="894858"/>
                  </a:lnTo>
                  <a:lnTo>
                    <a:pt x="805787" y="897110"/>
                  </a:lnTo>
                  <a:close/>
                </a:path>
                <a:path w="2224405" h="1250315">
                  <a:moveTo>
                    <a:pt x="723355" y="897125"/>
                  </a:moveTo>
                  <a:lnTo>
                    <a:pt x="714457" y="896512"/>
                  </a:lnTo>
                  <a:lnTo>
                    <a:pt x="711509" y="893146"/>
                  </a:lnTo>
                  <a:lnTo>
                    <a:pt x="711606" y="886265"/>
                  </a:lnTo>
                  <a:lnTo>
                    <a:pt x="713435" y="883243"/>
                  </a:lnTo>
                  <a:lnTo>
                    <a:pt x="717697" y="882375"/>
                  </a:lnTo>
                  <a:lnTo>
                    <a:pt x="720071" y="882256"/>
                  </a:lnTo>
                  <a:lnTo>
                    <a:pt x="724392" y="882256"/>
                  </a:lnTo>
                  <a:lnTo>
                    <a:pt x="725609" y="883699"/>
                  </a:lnTo>
                  <a:lnTo>
                    <a:pt x="726670" y="886489"/>
                  </a:lnTo>
                  <a:lnTo>
                    <a:pt x="726760" y="888404"/>
                  </a:lnTo>
                  <a:lnTo>
                    <a:pt x="726580" y="893894"/>
                  </a:lnTo>
                  <a:lnTo>
                    <a:pt x="723355" y="897125"/>
                  </a:lnTo>
                  <a:close/>
                </a:path>
                <a:path w="2224405" h="1250315">
                  <a:moveTo>
                    <a:pt x="458854" y="896639"/>
                  </a:moveTo>
                  <a:lnTo>
                    <a:pt x="450994" y="895823"/>
                  </a:lnTo>
                  <a:lnTo>
                    <a:pt x="447880" y="892413"/>
                  </a:lnTo>
                  <a:lnTo>
                    <a:pt x="447552" y="884238"/>
                  </a:lnTo>
                  <a:lnTo>
                    <a:pt x="451680" y="881104"/>
                  </a:lnTo>
                  <a:lnTo>
                    <a:pt x="460749" y="881523"/>
                  </a:lnTo>
                  <a:lnTo>
                    <a:pt x="463340" y="885262"/>
                  </a:lnTo>
                  <a:lnTo>
                    <a:pt x="462026" y="894006"/>
                  </a:lnTo>
                  <a:lnTo>
                    <a:pt x="458854" y="896639"/>
                  </a:lnTo>
                  <a:close/>
                </a:path>
                <a:path w="2224405" h="1250315">
                  <a:moveTo>
                    <a:pt x="1998640" y="896137"/>
                  </a:moveTo>
                  <a:lnTo>
                    <a:pt x="1992027" y="895374"/>
                  </a:lnTo>
                  <a:lnTo>
                    <a:pt x="1988615" y="891650"/>
                  </a:lnTo>
                  <a:lnTo>
                    <a:pt x="1988713" y="884873"/>
                  </a:lnTo>
                  <a:lnTo>
                    <a:pt x="1993319" y="880581"/>
                  </a:lnTo>
                  <a:lnTo>
                    <a:pt x="2000768" y="880445"/>
                  </a:lnTo>
                  <a:lnTo>
                    <a:pt x="2004097" y="885502"/>
                  </a:lnTo>
                  <a:lnTo>
                    <a:pt x="2002739" y="893100"/>
                  </a:lnTo>
                  <a:lnTo>
                    <a:pt x="1998640" y="896137"/>
                  </a:lnTo>
                  <a:close/>
                </a:path>
                <a:path w="2224405" h="1250315">
                  <a:moveTo>
                    <a:pt x="1598171" y="896735"/>
                  </a:moveTo>
                  <a:lnTo>
                    <a:pt x="1592565" y="892083"/>
                  </a:lnTo>
                  <a:lnTo>
                    <a:pt x="1591901" y="889436"/>
                  </a:lnTo>
                  <a:lnTo>
                    <a:pt x="1593782" y="883139"/>
                  </a:lnTo>
                  <a:lnTo>
                    <a:pt x="1596805" y="881463"/>
                  </a:lnTo>
                  <a:lnTo>
                    <a:pt x="1600508" y="880581"/>
                  </a:lnTo>
                  <a:lnTo>
                    <a:pt x="1601605" y="880954"/>
                  </a:lnTo>
                  <a:lnTo>
                    <a:pt x="1602874" y="881089"/>
                  </a:lnTo>
                  <a:lnTo>
                    <a:pt x="1607495" y="884575"/>
                  </a:lnTo>
                  <a:lnTo>
                    <a:pt x="1608338" y="889795"/>
                  </a:lnTo>
                  <a:lnTo>
                    <a:pt x="1602620" y="896436"/>
                  </a:lnTo>
                  <a:lnTo>
                    <a:pt x="1598171" y="896735"/>
                  </a:lnTo>
                  <a:close/>
                </a:path>
                <a:path w="2224405" h="1250315">
                  <a:moveTo>
                    <a:pt x="1465988" y="896436"/>
                  </a:moveTo>
                  <a:lnTo>
                    <a:pt x="1462113" y="894073"/>
                  </a:lnTo>
                  <a:lnTo>
                    <a:pt x="1459733" y="888493"/>
                  </a:lnTo>
                  <a:lnTo>
                    <a:pt x="1460218" y="885397"/>
                  </a:lnTo>
                  <a:lnTo>
                    <a:pt x="1463189" y="882853"/>
                  </a:lnTo>
                  <a:lnTo>
                    <a:pt x="1464659" y="881830"/>
                  </a:lnTo>
                  <a:lnTo>
                    <a:pt x="1469414" y="879182"/>
                  </a:lnTo>
                  <a:lnTo>
                    <a:pt x="1473482" y="880909"/>
                  </a:lnTo>
                  <a:lnTo>
                    <a:pt x="1475012" y="885636"/>
                  </a:lnTo>
                  <a:lnTo>
                    <a:pt x="1475103" y="886833"/>
                  </a:lnTo>
                  <a:lnTo>
                    <a:pt x="1475311" y="887992"/>
                  </a:lnTo>
                  <a:lnTo>
                    <a:pt x="1475222" y="891410"/>
                  </a:lnTo>
                  <a:lnTo>
                    <a:pt x="1472355" y="894941"/>
                  </a:lnTo>
                  <a:lnTo>
                    <a:pt x="1465988" y="896436"/>
                  </a:lnTo>
                  <a:close/>
                </a:path>
                <a:path w="2224405" h="1250315">
                  <a:moveTo>
                    <a:pt x="1070423" y="896623"/>
                  </a:moveTo>
                  <a:lnTo>
                    <a:pt x="1066370" y="894761"/>
                  </a:lnTo>
                  <a:lnTo>
                    <a:pt x="1064324" y="890087"/>
                  </a:lnTo>
                  <a:lnTo>
                    <a:pt x="1064093" y="888786"/>
                  </a:lnTo>
                  <a:lnTo>
                    <a:pt x="1064682" y="883826"/>
                  </a:lnTo>
                  <a:lnTo>
                    <a:pt x="1069617" y="880079"/>
                  </a:lnTo>
                  <a:lnTo>
                    <a:pt x="1075670" y="880760"/>
                  </a:lnTo>
                  <a:lnTo>
                    <a:pt x="1078709" y="884305"/>
                  </a:lnTo>
                  <a:lnTo>
                    <a:pt x="1079268" y="890977"/>
                  </a:lnTo>
                  <a:lnTo>
                    <a:pt x="1077476" y="893819"/>
                  </a:lnTo>
                  <a:lnTo>
                    <a:pt x="1070423" y="896623"/>
                  </a:lnTo>
                  <a:close/>
                </a:path>
                <a:path w="2224405" h="1250315">
                  <a:moveTo>
                    <a:pt x="1708424" y="874544"/>
                  </a:moveTo>
                  <a:lnTo>
                    <a:pt x="1706356" y="873400"/>
                  </a:lnTo>
                  <a:lnTo>
                    <a:pt x="1703012" y="868590"/>
                  </a:lnTo>
                  <a:lnTo>
                    <a:pt x="1702937" y="865576"/>
                  </a:lnTo>
                  <a:lnTo>
                    <a:pt x="1705550" y="859982"/>
                  </a:lnTo>
                  <a:lnTo>
                    <a:pt x="1711044" y="859129"/>
                  </a:lnTo>
                  <a:lnTo>
                    <a:pt x="1716389" y="862285"/>
                  </a:lnTo>
                  <a:lnTo>
                    <a:pt x="1717837" y="865920"/>
                  </a:lnTo>
                  <a:lnTo>
                    <a:pt x="1716695" y="871904"/>
                  </a:lnTo>
                  <a:lnTo>
                    <a:pt x="1713828" y="874492"/>
                  </a:lnTo>
                  <a:lnTo>
                    <a:pt x="1708424" y="874544"/>
                  </a:lnTo>
                  <a:close/>
                </a:path>
                <a:path w="2224405" h="1250315">
                  <a:moveTo>
                    <a:pt x="1622729" y="874940"/>
                  </a:moveTo>
                  <a:lnTo>
                    <a:pt x="1619401" y="874312"/>
                  </a:lnTo>
                  <a:lnTo>
                    <a:pt x="1615310" y="869645"/>
                  </a:lnTo>
                  <a:lnTo>
                    <a:pt x="1614071" y="866975"/>
                  </a:lnTo>
                  <a:lnTo>
                    <a:pt x="1616743" y="860670"/>
                  </a:lnTo>
                  <a:lnTo>
                    <a:pt x="1619528" y="859892"/>
                  </a:lnTo>
                  <a:lnTo>
                    <a:pt x="1627023" y="859795"/>
                  </a:lnTo>
                  <a:lnTo>
                    <a:pt x="1629441" y="862077"/>
                  </a:lnTo>
                  <a:lnTo>
                    <a:pt x="1629388" y="869361"/>
                  </a:lnTo>
                  <a:lnTo>
                    <a:pt x="1628530" y="872068"/>
                  </a:lnTo>
                  <a:lnTo>
                    <a:pt x="1622729" y="874940"/>
                  </a:lnTo>
                  <a:close/>
                </a:path>
                <a:path w="2224405" h="1250315">
                  <a:moveTo>
                    <a:pt x="1861456" y="1205763"/>
                  </a:moveTo>
                  <a:lnTo>
                    <a:pt x="1857373" y="1202256"/>
                  </a:lnTo>
                  <a:lnTo>
                    <a:pt x="1856395" y="1194147"/>
                  </a:lnTo>
                  <a:lnTo>
                    <a:pt x="1859508" y="1191029"/>
                  </a:lnTo>
                  <a:lnTo>
                    <a:pt x="1867726" y="1190580"/>
                  </a:lnTo>
                  <a:lnTo>
                    <a:pt x="1871100" y="1193302"/>
                  </a:lnTo>
                  <a:lnTo>
                    <a:pt x="1871503" y="1200931"/>
                  </a:lnTo>
                  <a:lnTo>
                    <a:pt x="1868883" y="1204649"/>
                  </a:lnTo>
                  <a:lnTo>
                    <a:pt x="1861456" y="1205763"/>
                  </a:lnTo>
                  <a:close/>
                </a:path>
                <a:path w="2224405" h="1250315">
                  <a:moveTo>
                    <a:pt x="1824133" y="1204686"/>
                  </a:moveTo>
                  <a:lnTo>
                    <a:pt x="1816086" y="1204574"/>
                  </a:lnTo>
                  <a:lnTo>
                    <a:pt x="1813138" y="1201051"/>
                  </a:lnTo>
                  <a:lnTo>
                    <a:pt x="1813794" y="1192614"/>
                  </a:lnTo>
                  <a:lnTo>
                    <a:pt x="1817191" y="1189764"/>
                  </a:lnTo>
                  <a:lnTo>
                    <a:pt x="1824260" y="1190744"/>
                  </a:lnTo>
                  <a:lnTo>
                    <a:pt x="1826955" y="1194050"/>
                  </a:lnTo>
                  <a:lnTo>
                    <a:pt x="1826619" y="1201963"/>
                  </a:lnTo>
                  <a:lnTo>
                    <a:pt x="1824133" y="1204686"/>
                  </a:lnTo>
                  <a:close/>
                </a:path>
                <a:path w="2224405" h="1250315">
                  <a:moveTo>
                    <a:pt x="1801052" y="1139892"/>
                  </a:moveTo>
                  <a:lnTo>
                    <a:pt x="1796528" y="1139443"/>
                  </a:lnTo>
                  <a:lnTo>
                    <a:pt x="1791229" y="1135299"/>
                  </a:lnTo>
                  <a:lnTo>
                    <a:pt x="1789930" y="1131148"/>
                  </a:lnTo>
                  <a:lnTo>
                    <a:pt x="1793804" y="1123908"/>
                  </a:lnTo>
                  <a:lnTo>
                    <a:pt x="1799768" y="1122480"/>
                  </a:lnTo>
                  <a:lnTo>
                    <a:pt x="1804546" y="1126840"/>
                  </a:lnTo>
                  <a:lnTo>
                    <a:pt x="1805009" y="1128710"/>
                  </a:lnTo>
                  <a:lnTo>
                    <a:pt x="1805732" y="1130078"/>
                  </a:lnTo>
                  <a:lnTo>
                    <a:pt x="1805352" y="1132136"/>
                  </a:lnTo>
                  <a:lnTo>
                    <a:pt x="1805203" y="1133923"/>
                  </a:lnTo>
                  <a:lnTo>
                    <a:pt x="1804299" y="1136638"/>
                  </a:lnTo>
                  <a:lnTo>
                    <a:pt x="1803470" y="1137633"/>
                  </a:lnTo>
                  <a:lnTo>
                    <a:pt x="1801052" y="1139892"/>
                  </a:lnTo>
                  <a:close/>
                </a:path>
                <a:path w="2224405" h="1250315">
                  <a:moveTo>
                    <a:pt x="1663838" y="1140176"/>
                  </a:moveTo>
                  <a:lnTo>
                    <a:pt x="1659261" y="1136833"/>
                  </a:lnTo>
                  <a:lnTo>
                    <a:pt x="1657709" y="1128426"/>
                  </a:lnTo>
                  <a:lnTo>
                    <a:pt x="1661374" y="1124574"/>
                  </a:lnTo>
                  <a:lnTo>
                    <a:pt x="1670085" y="1124723"/>
                  </a:lnTo>
                  <a:lnTo>
                    <a:pt x="1673042" y="1127394"/>
                  </a:lnTo>
                  <a:lnTo>
                    <a:pt x="1673571" y="1135060"/>
                  </a:lnTo>
                  <a:lnTo>
                    <a:pt x="1671131" y="1138613"/>
                  </a:lnTo>
                  <a:lnTo>
                    <a:pt x="1663838" y="1140176"/>
                  </a:lnTo>
                  <a:close/>
                </a:path>
                <a:path w="2224405" h="1250315">
                  <a:moveTo>
                    <a:pt x="1573568" y="1139421"/>
                  </a:moveTo>
                  <a:lnTo>
                    <a:pt x="1569559" y="1133242"/>
                  </a:lnTo>
                  <a:lnTo>
                    <a:pt x="1573075" y="1125539"/>
                  </a:lnTo>
                  <a:lnTo>
                    <a:pt x="1575337" y="1124664"/>
                  </a:lnTo>
                  <a:lnTo>
                    <a:pt x="1580159" y="1124499"/>
                  </a:lnTo>
                  <a:lnTo>
                    <a:pt x="1582675" y="1124455"/>
                  </a:lnTo>
                  <a:lnTo>
                    <a:pt x="1586415" y="1130094"/>
                  </a:lnTo>
                  <a:lnTo>
                    <a:pt x="1585586" y="1135666"/>
                  </a:lnTo>
                  <a:lnTo>
                    <a:pt x="1581600" y="1138695"/>
                  </a:lnTo>
                  <a:lnTo>
                    <a:pt x="1580302" y="1138822"/>
                  </a:lnTo>
                  <a:lnTo>
                    <a:pt x="1579196" y="1139189"/>
                  </a:lnTo>
                  <a:lnTo>
                    <a:pt x="1573568" y="1139421"/>
                  </a:lnTo>
                  <a:close/>
                </a:path>
                <a:path w="2224405" h="1250315">
                  <a:moveTo>
                    <a:pt x="1532035" y="1139749"/>
                  </a:moveTo>
                  <a:lnTo>
                    <a:pt x="1527981" y="1136519"/>
                  </a:lnTo>
                  <a:lnTo>
                    <a:pt x="1526720" y="1129189"/>
                  </a:lnTo>
                  <a:lnTo>
                    <a:pt x="1530400" y="1124866"/>
                  </a:lnTo>
                  <a:lnTo>
                    <a:pt x="1538283" y="1124304"/>
                  </a:lnTo>
                  <a:lnTo>
                    <a:pt x="1542642" y="1127446"/>
                  </a:lnTo>
                  <a:lnTo>
                    <a:pt x="1542933" y="1134193"/>
                  </a:lnTo>
                  <a:lnTo>
                    <a:pt x="1538955" y="1138934"/>
                  </a:lnTo>
                  <a:lnTo>
                    <a:pt x="1532035" y="1139749"/>
                  </a:lnTo>
                  <a:close/>
                </a:path>
                <a:path w="2224405" h="1250315">
                  <a:moveTo>
                    <a:pt x="1452354" y="1134374"/>
                  </a:moveTo>
                  <a:lnTo>
                    <a:pt x="1438584" y="1131362"/>
                  </a:lnTo>
                  <a:lnTo>
                    <a:pt x="1438553" y="1130921"/>
                  </a:lnTo>
                  <a:lnTo>
                    <a:pt x="1438392" y="1130495"/>
                  </a:lnTo>
                  <a:lnTo>
                    <a:pt x="1438943" y="1126803"/>
                  </a:lnTo>
                  <a:lnTo>
                    <a:pt x="1442780" y="1124268"/>
                  </a:lnTo>
                  <a:lnTo>
                    <a:pt x="1450633" y="1124963"/>
                  </a:lnTo>
                  <a:lnTo>
                    <a:pt x="1453268" y="1128030"/>
                  </a:lnTo>
                  <a:lnTo>
                    <a:pt x="1452892" y="1132819"/>
                  </a:lnTo>
                  <a:lnTo>
                    <a:pt x="1452653" y="1133623"/>
                  </a:lnTo>
                  <a:lnTo>
                    <a:pt x="1452354" y="1134374"/>
                  </a:lnTo>
                  <a:close/>
                </a:path>
                <a:path w="2224405" h="1250315">
                  <a:moveTo>
                    <a:pt x="1949770" y="1116623"/>
                  </a:moveTo>
                  <a:lnTo>
                    <a:pt x="1946634" y="1114530"/>
                  </a:lnTo>
                  <a:lnTo>
                    <a:pt x="1944485" y="1108201"/>
                  </a:lnTo>
                  <a:lnTo>
                    <a:pt x="1945776" y="1104611"/>
                  </a:lnTo>
                  <a:lnTo>
                    <a:pt x="1951441" y="1101260"/>
                  </a:lnTo>
                  <a:lnTo>
                    <a:pt x="1956189" y="1101567"/>
                  </a:lnTo>
                  <a:lnTo>
                    <a:pt x="1958959" y="1105472"/>
                  </a:lnTo>
                  <a:lnTo>
                    <a:pt x="1959265" y="1107282"/>
                  </a:lnTo>
                  <a:lnTo>
                    <a:pt x="1959586" y="1108150"/>
                  </a:lnTo>
                  <a:lnTo>
                    <a:pt x="1959519" y="1113527"/>
                  </a:lnTo>
                  <a:lnTo>
                    <a:pt x="1957354" y="1116227"/>
                  </a:lnTo>
                  <a:lnTo>
                    <a:pt x="1949770" y="1116623"/>
                  </a:lnTo>
                  <a:close/>
                </a:path>
                <a:path w="2224405" h="1250315">
                  <a:moveTo>
                    <a:pt x="1777710" y="1118172"/>
                  </a:moveTo>
                  <a:lnTo>
                    <a:pt x="1771365" y="1115404"/>
                  </a:lnTo>
                  <a:lnTo>
                    <a:pt x="1769044" y="1113617"/>
                  </a:lnTo>
                  <a:lnTo>
                    <a:pt x="1768499" y="1109488"/>
                  </a:lnTo>
                  <a:lnTo>
                    <a:pt x="1768925" y="1108478"/>
                  </a:lnTo>
                  <a:lnTo>
                    <a:pt x="1769268" y="1106578"/>
                  </a:lnTo>
                  <a:lnTo>
                    <a:pt x="1772455" y="1102891"/>
                  </a:lnTo>
                  <a:lnTo>
                    <a:pt x="1775448" y="1102375"/>
                  </a:lnTo>
                  <a:lnTo>
                    <a:pt x="1781054" y="1102906"/>
                  </a:lnTo>
                  <a:lnTo>
                    <a:pt x="1783122" y="1104739"/>
                  </a:lnTo>
                  <a:lnTo>
                    <a:pt x="1783317" y="1108478"/>
                  </a:lnTo>
                  <a:lnTo>
                    <a:pt x="1783316" y="1110901"/>
                  </a:lnTo>
                  <a:lnTo>
                    <a:pt x="1781771" y="1116332"/>
                  </a:lnTo>
                  <a:lnTo>
                    <a:pt x="1777710" y="1118172"/>
                  </a:lnTo>
                  <a:close/>
                </a:path>
                <a:path w="2224405" h="1250315">
                  <a:moveTo>
                    <a:pt x="1510768" y="1116496"/>
                  </a:moveTo>
                  <a:lnTo>
                    <a:pt x="1508574" y="1115853"/>
                  </a:lnTo>
                  <a:lnTo>
                    <a:pt x="1504983" y="1112255"/>
                  </a:lnTo>
                  <a:lnTo>
                    <a:pt x="1504177" y="1110019"/>
                  </a:lnTo>
                  <a:lnTo>
                    <a:pt x="1505304" y="1105240"/>
                  </a:lnTo>
                  <a:lnTo>
                    <a:pt x="1506946" y="1103474"/>
                  </a:lnTo>
                  <a:lnTo>
                    <a:pt x="1510649" y="1102682"/>
                  </a:lnTo>
                  <a:lnTo>
                    <a:pt x="1511835" y="1102614"/>
                  </a:lnTo>
                  <a:lnTo>
                    <a:pt x="1513000" y="1102473"/>
                  </a:lnTo>
                  <a:lnTo>
                    <a:pt x="1517158" y="1102450"/>
                  </a:lnTo>
                  <a:lnTo>
                    <a:pt x="1519390" y="1104829"/>
                  </a:lnTo>
                  <a:lnTo>
                    <a:pt x="1519196" y="1113602"/>
                  </a:lnTo>
                  <a:lnTo>
                    <a:pt x="1516926" y="1116339"/>
                  </a:lnTo>
                  <a:lnTo>
                    <a:pt x="1510768" y="1116496"/>
                  </a:lnTo>
                  <a:close/>
                </a:path>
                <a:path w="2224405" h="1250315">
                  <a:moveTo>
                    <a:pt x="1845631" y="1094634"/>
                  </a:moveTo>
                  <a:lnTo>
                    <a:pt x="1837980" y="1093938"/>
                  </a:lnTo>
                  <a:lnTo>
                    <a:pt x="1834695" y="1090595"/>
                  </a:lnTo>
                  <a:lnTo>
                    <a:pt x="1834098" y="1083489"/>
                  </a:lnTo>
                  <a:lnTo>
                    <a:pt x="1838412" y="1079399"/>
                  </a:lnTo>
                  <a:lnTo>
                    <a:pt x="1845997" y="1078793"/>
                  </a:lnTo>
                  <a:lnTo>
                    <a:pt x="1849483" y="1082547"/>
                  </a:lnTo>
                  <a:lnTo>
                    <a:pt x="1849521" y="1090745"/>
                  </a:lnTo>
                  <a:lnTo>
                    <a:pt x="1845631" y="1094634"/>
                  </a:lnTo>
                  <a:close/>
                </a:path>
                <a:path w="2224405" h="1250315">
                  <a:moveTo>
                    <a:pt x="1314396" y="1095068"/>
                  </a:moveTo>
                  <a:lnTo>
                    <a:pt x="1310074" y="1094417"/>
                  </a:lnTo>
                  <a:lnTo>
                    <a:pt x="1305663" y="1089473"/>
                  </a:lnTo>
                  <a:lnTo>
                    <a:pt x="1305618" y="1085449"/>
                  </a:lnTo>
                  <a:lnTo>
                    <a:pt x="1308851" y="1081858"/>
                  </a:lnTo>
                  <a:lnTo>
                    <a:pt x="1310403" y="1080865"/>
                  </a:lnTo>
                  <a:lnTo>
                    <a:pt x="1315710" y="1077177"/>
                  </a:lnTo>
                  <a:lnTo>
                    <a:pt x="1321151" y="1081598"/>
                  </a:lnTo>
                  <a:lnTo>
                    <a:pt x="1321121" y="1088478"/>
                  </a:lnTo>
                  <a:lnTo>
                    <a:pt x="1319875" y="1091074"/>
                  </a:lnTo>
                  <a:lnTo>
                    <a:pt x="1314396" y="1095068"/>
                  </a:lnTo>
                  <a:close/>
                </a:path>
                <a:path w="2224405" h="1250315">
                  <a:moveTo>
                    <a:pt x="1733221" y="1072831"/>
                  </a:moveTo>
                  <a:lnTo>
                    <a:pt x="1730885" y="1071919"/>
                  </a:lnTo>
                  <a:lnTo>
                    <a:pt x="1726451" y="1068755"/>
                  </a:lnTo>
                  <a:lnTo>
                    <a:pt x="1724705" y="1066369"/>
                  </a:lnTo>
                  <a:lnTo>
                    <a:pt x="1725249" y="1062929"/>
                  </a:lnTo>
                  <a:lnTo>
                    <a:pt x="1725831" y="1062008"/>
                  </a:lnTo>
                  <a:lnTo>
                    <a:pt x="1726235" y="1060669"/>
                  </a:lnTo>
                  <a:lnTo>
                    <a:pt x="1728601" y="1059271"/>
                  </a:lnTo>
                  <a:lnTo>
                    <a:pt x="1730347" y="1058576"/>
                  </a:lnTo>
                  <a:lnTo>
                    <a:pt x="1737386" y="1057924"/>
                  </a:lnTo>
                  <a:lnTo>
                    <a:pt x="1739975" y="1060669"/>
                  </a:lnTo>
                  <a:lnTo>
                    <a:pt x="1739081" y="1066937"/>
                  </a:lnTo>
                  <a:lnTo>
                    <a:pt x="1738813" y="1068194"/>
                  </a:lnTo>
                  <a:lnTo>
                    <a:pt x="1737610" y="1070109"/>
                  </a:lnTo>
                  <a:lnTo>
                    <a:pt x="1736610" y="1070910"/>
                  </a:lnTo>
                  <a:lnTo>
                    <a:pt x="1733221" y="1072831"/>
                  </a:lnTo>
                  <a:close/>
                </a:path>
                <a:path w="2224405" h="1250315">
                  <a:moveTo>
                    <a:pt x="1560483" y="1072517"/>
                  </a:moveTo>
                  <a:lnTo>
                    <a:pt x="1551570" y="1072151"/>
                  </a:lnTo>
                  <a:lnTo>
                    <a:pt x="1547913" y="1068822"/>
                  </a:lnTo>
                  <a:lnTo>
                    <a:pt x="1548801" y="1061507"/>
                  </a:lnTo>
                  <a:lnTo>
                    <a:pt x="1551965" y="1059121"/>
                  </a:lnTo>
                  <a:lnTo>
                    <a:pt x="1560079" y="1058807"/>
                  </a:lnTo>
                  <a:lnTo>
                    <a:pt x="1563028" y="1061597"/>
                  </a:lnTo>
                  <a:lnTo>
                    <a:pt x="1563416" y="1069488"/>
                  </a:lnTo>
                  <a:lnTo>
                    <a:pt x="1560483" y="1072517"/>
                  </a:lnTo>
                  <a:close/>
                </a:path>
                <a:path w="2224405" h="1250315">
                  <a:moveTo>
                    <a:pt x="1375950" y="1073661"/>
                  </a:moveTo>
                  <a:lnTo>
                    <a:pt x="1372635" y="1070326"/>
                  </a:lnTo>
                  <a:lnTo>
                    <a:pt x="1372867" y="1061118"/>
                  </a:lnTo>
                  <a:lnTo>
                    <a:pt x="1376204" y="1058441"/>
                  </a:lnTo>
                  <a:lnTo>
                    <a:pt x="1384712" y="1058441"/>
                  </a:lnTo>
                  <a:lnTo>
                    <a:pt x="1387124" y="1060931"/>
                  </a:lnTo>
                  <a:lnTo>
                    <a:pt x="1387467" y="1069734"/>
                  </a:lnTo>
                  <a:lnTo>
                    <a:pt x="1384908" y="1073295"/>
                  </a:lnTo>
                  <a:lnTo>
                    <a:pt x="1375950" y="1073661"/>
                  </a:lnTo>
                  <a:close/>
                </a:path>
                <a:path w="2224405" h="1250315">
                  <a:moveTo>
                    <a:pt x="1250813" y="1073212"/>
                  </a:moveTo>
                  <a:lnTo>
                    <a:pt x="1243086" y="1072098"/>
                  </a:lnTo>
                  <a:lnTo>
                    <a:pt x="1239698" y="1067625"/>
                  </a:lnTo>
                  <a:lnTo>
                    <a:pt x="1241161" y="1059720"/>
                  </a:lnTo>
                  <a:lnTo>
                    <a:pt x="1245774" y="1057147"/>
                  </a:lnTo>
                  <a:lnTo>
                    <a:pt x="1253926" y="1058875"/>
                  </a:lnTo>
                  <a:lnTo>
                    <a:pt x="1255761" y="1062270"/>
                  </a:lnTo>
                  <a:lnTo>
                    <a:pt x="1254044" y="1070572"/>
                  </a:lnTo>
                  <a:lnTo>
                    <a:pt x="1250813" y="1073212"/>
                  </a:lnTo>
                  <a:close/>
                </a:path>
                <a:path w="2224405" h="1250315">
                  <a:moveTo>
                    <a:pt x="1537962" y="1095210"/>
                  </a:moveTo>
                  <a:lnTo>
                    <a:pt x="1529907" y="1094401"/>
                  </a:lnTo>
                  <a:lnTo>
                    <a:pt x="1527161" y="1091553"/>
                  </a:lnTo>
                  <a:lnTo>
                    <a:pt x="1526638" y="1083646"/>
                  </a:lnTo>
                  <a:lnTo>
                    <a:pt x="1529385" y="1080692"/>
                  </a:lnTo>
                  <a:lnTo>
                    <a:pt x="1538096" y="1080288"/>
                  </a:lnTo>
                  <a:lnTo>
                    <a:pt x="1541187" y="1082614"/>
                  </a:lnTo>
                  <a:lnTo>
                    <a:pt x="1541156" y="1091553"/>
                  </a:lnTo>
                  <a:lnTo>
                    <a:pt x="1537962" y="1095210"/>
                  </a:lnTo>
                  <a:close/>
                </a:path>
                <a:path w="2224405" h="1250315">
                  <a:moveTo>
                    <a:pt x="1494361" y="1095299"/>
                  </a:moveTo>
                  <a:lnTo>
                    <a:pt x="1486037" y="1095225"/>
                  </a:lnTo>
                  <a:lnTo>
                    <a:pt x="1482239" y="1091305"/>
                  </a:lnTo>
                  <a:lnTo>
                    <a:pt x="1482186" y="1082899"/>
                  </a:lnTo>
                  <a:lnTo>
                    <a:pt x="1485837" y="1079787"/>
                  </a:lnTo>
                  <a:lnTo>
                    <a:pt x="1494615" y="1079952"/>
                  </a:lnTo>
                  <a:lnTo>
                    <a:pt x="1497302" y="1082764"/>
                  </a:lnTo>
                  <a:lnTo>
                    <a:pt x="1497242" y="1091874"/>
                  </a:lnTo>
                  <a:lnTo>
                    <a:pt x="1494361" y="1095299"/>
                  </a:lnTo>
                  <a:close/>
                </a:path>
                <a:path w="2224405" h="1250315">
                  <a:moveTo>
                    <a:pt x="1450297" y="1095075"/>
                  </a:moveTo>
                  <a:lnTo>
                    <a:pt x="1442355" y="1095045"/>
                  </a:lnTo>
                  <a:lnTo>
                    <a:pt x="1438779" y="1091402"/>
                  </a:lnTo>
                  <a:lnTo>
                    <a:pt x="1438958" y="1082555"/>
                  </a:lnTo>
                  <a:lnTo>
                    <a:pt x="1442795" y="1079421"/>
                  </a:lnTo>
                  <a:lnTo>
                    <a:pt x="1451327" y="1080288"/>
                  </a:lnTo>
                  <a:lnTo>
                    <a:pt x="1453575" y="1083355"/>
                  </a:lnTo>
                  <a:lnTo>
                    <a:pt x="1452917" y="1092083"/>
                  </a:lnTo>
                  <a:lnTo>
                    <a:pt x="1450297" y="1095075"/>
                  </a:lnTo>
                  <a:close/>
                </a:path>
                <a:path w="2224405" h="1250315">
                  <a:moveTo>
                    <a:pt x="1361640" y="1094649"/>
                  </a:moveTo>
                  <a:lnTo>
                    <a:pt x="1353831" y="1094050"/>
                  </a:lnTo>
                  <a:lnTo>
                    <a:pt x="1351204" y="1091044"/>
                  </a:lnTo>
                  <a:lnTo>
                    <a:pt x="1351324" y="1083093"/>
                  </a:lnTo>
                  <a:lnTo>
                    <a:pt x="1354250" y="1080557"/>
                  </a:lnTo>
                  <a:lnTo>
                    <a:pt x="1362491" y="1080730"/>
                  </a:lnTo>
                  <a:lnTo>
                    <a:pt x="1365253" y="1083864"/>
                  </a:lnTo>
                  <a:lnTo>
                    <a:pt x="1364611" y="1091979"/>
                  </a:lnTo>
                  <a:lnTo>
                    <a:pt x="1361640" y="1094649"/>
                  </a:lnTo>
                  <a:close/>
                </a:path>
                <a:path w="2224405" h="1250315">
                  <a:moveTo>
                    <a:pt x="1274468" y="1094417"/>
                  </a:moveTo>
                  <a:lnTo>
                    <a:pt x="1265831" y="1094274"/>
                  </a:lnTo>
                  <a:lnTo>
                    <a:pt x="1262323" y="1090977"/>
                  </a:lnTo>
                  <a:lnTo>
                    <a:pt x="1262592" y="1082614"/>
                  </a:lnTo>
                  <a:lnTo>
                    <a:pt x="1266675" y="1079465"/>
                  </a:lnTo>
                  <a:lnTo>
                    <a:pt x="1275103" y="1080184"/>
                  </a:lnTo>
                  <a:lnTo>
                    <a:pt x="1277356" y="1083123"/>
                  </a:lnTo>
                  <a:lnTo>
                    <a:pt x="1276909" y="1091829"/>
                  </a:lnTo>
                  <a:lnTo>
                    <a:pt x="1274468" y="1094417"/>
                  </a:lnTo>
                  <a:close/>
                </a:path>
                <a:path w="2224405" h="1250315">
                  <a:moveTo>
                    <a:pt x="1889829" y="1182592"/>
                  </a:moveTo>
                  <a:lnTo>
                    <a:pt x="1883797" y="1182323"/>
                  </a:lnTo>
                  <a:lnTo>
                    <a:pt x="1880185" y="1179952"/>
                  </a:lnTo>
                  <a:lnTo>
                    <a:pt x="1879349" y="1174499"/>
                  </a:lnTo>
                  <a:lnTo>
                    <a:pt x="1879192" y="1171851"/>
                  </a:lnTo>
                  <a:lnTo>
                    <a:pt x="1882917" y="1169451"/>
                  </a:lnTo>
                  <a:lnTo>
                    <a:pt x="1884671" y="1169084"/>
                  </a:lnTo>
                  <a:lnTo>
                    <a:pt x="1885611" y="1168724"/>
                  </a:lnTo>
                  <a:lnTo>
                    <a:pt x="1891733" y="1168972"/>
                  </a:lnTo>
                  <a:lnTo>
                    <a:pt x="1894652" y="1173348"/>
                  </a:lnTo>
                  <a:lnTo>
                    <a:pt x="1892293" y="1180804"/>
                  </a:lnTo>
                  <a:lnTo>
                    <a:pt x="1889829" y="1182592"/>
                  </a:lnTo>
                  <a:close/>
                </a:path>
                <a:path w="2224405" h="1250315">
                  <a:moveTo>
                    <a:pt x="1750502" y="1183646"/>
                  </a:moveTo>
                  <a:lnTo>
                    <a:pt x="1746411" y="1179720"/>
                  </a:lnTo>
                  <a:lnTo>
                    <a:pt x="1746605" y="1171702"/>
                  </a:lnTo>
                  <a:lnTo>
                    <a:pt x="1750771" y="1168388"/>
                  </a:lnTo>
                  <a:lnTo>
                    <a:pt x="1758527" y="1169189"/>
                  </a:lnTo>
                  <a:lnTo>
                    <a:pt x="1761237" y="1172681"/>
                  </a:lnTo>
                  <a:lnTo>
                    <a:pt x="1761184" y="1180348"/>
                  </a:lnTo>
                  <a:lnTo>
                    <a:pt x="1758235" y="1183460"/>
                  </a:lnTo>
                  <a:lnTo>
                    <a:pt x="1750502" y="1183646"/>
                  </a:lnTo>
                  <a:close/>
                </a:path>
                <a:path w="2224405" h="1250315">
                  <a:moveTo>
                    <a:pt x="1729952" y="1161275"/>
                  </a:moveTo>
                  <a:lnTo>
                    <a:pt x="1725495" y="1158590"/>
                  </a:lnTo>
                  <a:lnTo>
                    <a:pt x="1724136" y="1154402"/>
                  </a:lnTo>
                  <a:lnTo>
                    <a:pt x="1724159" y="1153108"/>
                  </a:lnTo>
                  <a:lnTo>
                    <a:pt x="1725137" y="1148373"/>
                  </a:lnTo>
                  <a:lnTo>
                    <a:pt x="1729847" y="1144925"/>
                  </a:lnTo>
                  <a:lnTo>
                    <a:pt x="1733602" y="1145090"/>
                  </a:lnTo>
                  <a:lnTo>
                    <a:pt x="1738618" y="1147551"/>
                  </a:lnTo>
                  <a:lnTo>
                    <a:pt x="1740074" y="1150842"/>
                  </a:lnTo>
                  <a:lnTo>
                    <a:pt x="1738364" y="1157992"/>
                  </a:lnTo>
                  <a:lnTo>
                    <a:pt x="1735841" y="1159540"/>
                  </a:lnTo>
                  <a:lnTo>
                    <a:pt x="1729952" y="1161275"/>
                  </a:lnTo>
                  <a:close/>
                </a:path>
                <a:path w="2224405" h="1250315">
                  <a:moveTo>
                    <a:pt x="1864434" y="1162128"/>
                  </a:moveTo>
                  <a:lnTo>
                    <a:pt x="1857828" y="1159189"/>
                  </a:lnTo>
                  <a:lnTo>
                    <a:pt x="1855985" y="1152741"/>
                  </a:lnTo>
                  <a:lnTo>
                    <a:pt x="1859896" y="1147805"/>
                  </a:lnTo>
                  <a:lnTo>
                    <a:pt x="1861791" y="1147281"/>
                  </a:lnTo>
                  <a:lnTo>
                    <a:pt x="1862710" y="1146743"/>
                  </a:lnTo>
                  <a:lnTo>
                    <a:pt x="1866719" y="1146541"/>
                  </a:lnTo>
                  <a:lnTo>
                    <a:pt x="1869667" y="1148141"/>
                  </a:lnTo>
                  <a:lnTo>
                    <a:pt x="1872167" y="1154148"/>
                  </a:lnTo>
                  <a:lnTo>
                    <a:pt x="1871466" y="1158441"/>
                  </a:lnTo>
                  <a:lnTo>
                    <a:pt x="1866801" y="1161829"/>
                  </a:lnTo>
                  <a:lnTo>
                    <a:pt x="1864434" y="1162128"/>
                  </a:lnTo>
                  <a:close/>
                </a:path>
                <a:path w="2224405" h="1250315">
                  <a:moveTo>
                    <a:pt x="2102765" y="344605"/>
                  </a:moveTo>
                  <a:lnTo>
                    <a:pt x="2099786" y="341725"/>
                  </a:lnTo>
                  <a:lnTo>
                    <a:pt x="2099637" y="332967"/>
                  </a:lnTo>
                  <a:lnTo>
                    <a:pt x="2102481" y="330371"/>
                  </a:lnTo>
                  <a:lnTo>
                    <a:pt x="2110715" y="330768"/>
                  </a:lnTo>
                  <a:lnTo>
                    <a:pt x="2113207" y="333132"/>
                  </a:lnTo>
                  <a:lnTo>
                    <a:pt x="2113917" y="341179"/>
                  </a:lnTo>
                  <a:lnTo>
                    <a:pt x="2111342" y="344283"/>
                  </a:lnTo>
                  <a:lnTo>
                    <a:pt x="2102765" y="344605"/>
                  </a:lnTo>
                  <a:close/>
                </a:path>
                <a:path w="2224405" h="1250315">
                  <a:moveTo>
                    <a:pt x="1750695" y="344680"/>
                  </a:moveTo>
                  <a:lnTo>
                    <a:pt x="1746740" y="341687"/>
                  </a:lnTo>
                  <a:lnTo>
                    <a:pt x="1746052" y="333295"/>
                  </a:lnTo>
                  <a:lnTo>
                    <a:pt x="1749718" y="329885"/>
                  </a:lnTo>
                  <a:lnTo>
                    <a:pt x="1758743" y="329908"/>
                  </a:lnTo>
                  <a:lnTo>
                    <a:pt x="1761415" y="332578"/>
                  </a:lnTo>
                  <a:lnTo>
                    <a:pt x="1761460" y="341254"/>
                  </a:lnTo>
                  <a:lnTo>
                    <a:pt x="1759161" y="344261"/>
                  </a:lnTo>
                  <a:lnTo>
                    <a:pt x="1750695" y="344680"/>
                  </a:lnTo>
                  <a:close/>
                </a:path>
                <a:path w="2224405" h="1250315">
                  <a:moveTo>
                    <a:pt x="1621222" y="345435"/>
                  </a:moveTo>
                  <a:lnTo>
                    <a:pt x="1615310" y="341658"/>
                  </a:lnTo>
                  <a:lnTo>
                    <a:pt x="1613616" y="337664"/>
                  </a:lnTo>
                  <a:lnTo>
                    <a:pt x="1615369" y="333520"/>
                  </a:lnTo>
                  <a:lnTo>
                    <a:pt x="1616213" y="332234"/>
                  </a:lnTo>
                  <a:lnTo>
                    <a:pt x="1619371" y="331187"/>
                  </a:lnTo>
                  <a:lnTo>
                    <a:pt x="1621760" y="330633"/>
                  </a:lnTo>
                  <a:lnTo>
                    <a:pt x="1627350" y="330596"/>
                  </a:lnTo>
                  <a:lnTo>
                    <a:pt x="1629396" y="333176"/>
                  </a:lnTo>
                  <a:lnTo>
                    <a:pt x="1629374" y="339069"/>
                  </a:lnTo>
                  <a:lnTo>
                    <a:pt x="1628978" y="341388"/>
                  </a:lnTo>
                  <a:lnTo>
                    <a:pt x="1624880" y="345143"/>
                  </a:lnTo>
                  <a:lnTo>
                    <a:pt x="1621222" y="345435"/>
                  </a:lnTo>
                  <a:close/>
                </a:path>
                <a:path w="2224405" h="1250315">
                  <a:moveTo>
                    <a:pt x="1447729" y="346183"/>
                  </a:moveTo>
                  <a:lnTo>
                    <a:pt x="1441317" y="344261"/>
                  </a:lnTo>
                  <a:lnTo>
                    <a:pt x="1438906" y="341882"/>
                  </a:lnTo>
                  <a:lnTo>
                    <a:pt x="1437801" y="335764"/>
                  </a:lnTo>
                  <a:lnTo>
                    <a:pt x="1439011" y="332630"/>
                  </a:lnTo>
                  <a:lnTo>
                    <a:pt x="1443221" y="331142"/>
                  </a:lnTo>
                  <a:lnTo>
                    <a:pt x="1445602" y="330633"/>
                  </a:lnTo>
                  <a:lnTo>
                    <a:pt x="1451178" y="330618"/>
                  </a:lnTo>
                  <a:lnTo>
                    <a:pt x="1453224" y="333109"/>
                  </a:lnTo>
                  <a:lnTo>
                    <a:pt x="1453298" y="337305"/>
                  </a:lnTo>
                  <a:lnTo>
                    <a:pt x="1453103" y="338247"/>
                  </a:lnTo>
                  <a:lnTo>
                    <a:pt x="1452917" y="340050"/>
                  </a:lnTo>
                  <a:lnTo>
                    <a:pt x="1451484" y="344335"/>
                  </a:lnTo>
                  <a:lnTo>
                    <a:pt x="1447729" y="346183"/>
                  </a:lnTo>
                  <a:close/>
                </a:path>
                <a:path w="2224405" h="1250315">
                  <a:moveTo>
                    <a:pt x="1314031" y="344231"/>
                  </a:moveTo>
                  <a:lnTo>
                    <a:pt x="1312784" y="343558"/>
                  </a:lnTo>
                  <a:lnTo>
                    <a:pt x="1311075" y="342937"/>
                  </a:lnTo>
                  <a:lnTo>
                    <a:pt x="1306932" y="339518"/>
                  </a:lnTo>
                  <a:lnTo>
                    <a:pt x="1305879" y="336191"/>
                  </a:lnTo>
                  <a:lnTo>
                    <a:pt x="1308350" y="332697"/>
                  </a:lnTo>
                  <a:lnTo>
                    <a:pt x="1309925" y="331486"/>
                  </a:lnTo>
                  <a:lnTo>
                    <a:pt x="1314583" y="329974"/>
                  </a:lnTo>
                  <a:lnTo>
                    <a:pt x="1317367" y="331247"/>
                  </a:lnTo>
                  <a:lnTo>
                    <a:pt x="1321473" y="335996"/>
                  </a:lnTo>
                  <a:lnTo>
                    <a:pt x="1320547" y="341463"/>
                  </a:lnTo>
                  <a:lnTo>
                    <a:pt x="1317000" y="343880"/>
                  </a:lnTo>
                  <a:lnTo>
                    <a:pt x="1315598" y="343880"/>
                  </a:lnTo>
                  <a:lnTo>
                    <a:pt x="1314031" y="344231"/>
                  </a:lnTo>
                  <a:close/>
                </a:path>
                <a:path w="2224405" h="1250315">
                  <a:moveTo>
                    <a:pt x="1316934" y="343924"/>
                  </a:moveTo>
                  <a:lnTo>
                    <a:pt x="1315598" y="343880"/>
                  </a:lnTo>
                  <a:lnTo>
                    <a:pt x="1317000" y="343880"/>
                  </a:lnTo>
                  <a:close/>
                </a:path>
                <a:path w="2224405" h="1250315">
                  <a:moveTo>
                    <a:pt x="656741" y="345981"/>
                  </a:moveTo>
                  <a:lnTo>
                    <a:pt x="649784" y="342735"/>
                  </a:lnTo>
                  <a:lnTo>
                    <a:pt x="648747" y="342092"/>
                  </a:lnTo>
                  <a:lnTo>
                    <a:pt x="645149" y="338942"/>
                  </a:lnTo>
                  <a:lnTo>
                    <a:pt x="645611" y="333715"/>
                  </a:lnTo>
                  <a:lnTo>
                    <a:pt x="650912" y="331344"/>
                  </a:lnTo>
                  <a:lnTo>
                    <a:pt x="653262" y="330783"/>
                  </a:lnTo>
                  <a:lnTo>
                    <a:pt x="658480" y="330409"/>
                  </a:lnTo>
                  <a:lnTo>
                    <a:pt x="660980" y="333086"/>
                  </a:lnTo>
                  <a:lnTo>
                    <a:pt x="661817" y="342525"/>
                  </a:lnTo>
                  <a:lnTo>
                    <a:pt x="656741" y="345981"/>
                  </a:lnTo>
                  <a:close/>
                </a:path>
                <a:path w="2224405" h="1250315">
                  <a:moveTo>
                    <a:pt x="610520" y="346505"/>
                  </a:moveTo>
                  <a:lnTo>
                    <a:pt x="603742" y="343244"/>
                  </a:lnTo>
                  <a:lnTo>
                    <a:pt x="602058" y="340326"/>
                  </a:lnTo>
                  <a:lnTo>
                    <a:pt x="602092" y="334971"/>
                  </a:lnTo>
                  <a:lnTo>
                    <a:pt x="603398" y="333154"/>
                  </a:lnTo>
                  <a:lnTo>
                    <a:pt x="605937" y="331172"/>
                  </a:lnTo>
                  <a:lnTo>
                    <a:pt x="607840" y="330708"/>
                  </a:lnTo>
                  <a:lnTo>
                    <a:pt x="614596" y="330072"/>
                  </a:lnTo>
                  <a:lnTo>
                    <a:pt x="617141" y="332817"/>
                  </a:lnTo>
                  <a:lnTo>
                    <a:pt x="616731" y="338008"/>
                  </a:lnTo>
                  <a:lnTo>
                    <a:pt x="616485" y="339145"/>
                  </a:lnTo>
                  <a:lnTo>
                    <a:pt x="616342" y="340326"/>
                  </a:lnTo>
                  <a:lnTo>
                    <a:pt x="614834" y="344769"/>
                  </a:lnTo>
                  <a:lnTo>
                    <a:pt x="610520" y="346505"/>
                  </a:lnTo>
                  <a:close/>
                </a:path>
                <a:path w="2224405" h="1250315">
                  <a:moveTo>
                    <a:pt x="568315" y="346130"/>
                  </a:moveTo>
                  <a:lnTo>
                    <a:pt x="560283" y="344784"/>
                  </a:lnTo>
                  <a:lnTo>
                    <a:pt x="557544" y="341344"/>
                  </a:lnTo>
                  <a:lnTo>
                    <a:pt x="557872" y="333146"/>
                  </a:lnTo>
                  <a:lnTo>
                    <a:pt x="561828" y="329974"/>
                  </a:lnTo>
                  <a:lnTo>
                    <a:pt x="570181" y="331052"/>
                  </a:lnTo>
                  <a:lnTo>
                    <a:pt x="572868" y="334433"/>
                  </a:lnTo>
                  <a:lnTo>
                    <a:pt x="572271" y="342899"/>
                  </a:lnTo>
                  <a:lnTo>
                    <a:pt x="568315" y="346130"/>
                  </a:lnTo>
                  <a:close/>
                </a:path>
                <a:path w="2224405" h="1250315">
                  <a:moveTo>
                    <a:pt x="431817" y="345457"/>
                  </a:moveTo>
                  <a:lnTo>
                    <a:pt x="427995" y="343528"/>
                  </a:lnTo>
                  <a:lnTo>
                    <a:pt x="424441" y="336781"/>
                  </a:lnTo>
                  <a:lnTo>
                    <a:pt x="426084" y="332219"/>
                  </a:lnTo>
                  <a:lnTo>
                    <a:pt x="431332" y="330723"/>
                  </a:lnTo>
                  <a:lnTo>
                    <a:pt x="433190" y="330499"/>
                  </a:lnTo>
                  <a:lnTo>
                    <a:pt x="438304" y="330574"/>
                  </a:lnTo>
                  <a:lnTo>
                    <a:pt x="440536" y="332997"/>
                  </a:lnTo>
                  <a:lnTo>
                    <a:pt x="440714" y="340895"/>
                  </a:lnTo>
                  <a:lnTo>
                    <a:pt x="438759" y="343977"/>
                  </a:lnTo>
                  <a:lnTo>
                    <a:pt x="431817" y="345457"/>
                  </a:lnTo>
                  <a:close/>
                </a:path>
                <a:path w="2224405" h="1250315">
                  <a:moveTo>
                    <a:pt x="695960" y="345472"/>
                  </a:moveTo>
                  <a:lnTo>
                    <a:pt x="691227" y="342017"/>
                  </a:lnTo>
                  <a:lnTo>
                    <a:pt x="689630" y="340237"/>
                  </a:lnTo>
                  <a:lnTo>
                    <a:pt x="689712" y="337514"/>
                  </a:lnTo>
                  <a:lnTo>
                    <a:pt x="689973" y="331889"/>
                  </a:lnTo>
                  <a:lnTo>
                    <a:pt x="696729" y="327805"/>
                  </a:lnTo>
                  <a:lnTo>
                    <a:pt x="702910" y="331396"/>
                  </a:lnTo>
                  <a:lnTo>
                    <a:pt x="704126" y="333243"/>
                  </a:lnTo>
                  <a:lnTo>
                    <a:pt x="705090" y="337948"/>
                  </a:lnTo>
                  <a:lnTo>
                    <a:pt x="703716" y="340670"/>
                  </a:lnTo>
                  <a:lnTo>
                    <a:pt x="699185" y="345159"/>
                  </a:lnTo>
                  <a:lnTo>
                    <a:pt x="695960" y="345472"/>
                  </a:lnTo>
                  <a:close/>
                </a:path>
                <a:path w="2224405" h="1250315">
                  <a:moveTo>
                    <a:pt x="2217364" y="366316"/>
                  </a:moveTo>
                  <a:lnTo>
                    <a:pt x="2208771" y="358809"/>
                  </a:lnTo>
                  <a:lnTo>
                    <a:pt x="2209525" y="356859"/>
                  </a:lnTo>
                  <a:lnTo>
                    <a:pt x="2212652" y="359724"/>
                  </a:lnTo>
                  <a:lnTo>
                    <a:pt x="2215484" y="362865"/>
                  </a:lnTo>
                  <a:lnTo>
                    <a:pt x="2217987" y="366259"/>
                  </a:lnTo>
                  <a:lnTo>
                    <a:pt x="2217364" y="366316"/>
                  </a:lnTo>
                  <a:close/>
                </a:path>
                <a:path w="2224405" h="1250315">
                  <a:moveTo>
                    <a:pt x="2133205" y="366594"/>
                  </a:moveTo>
                  <a:lnTo>
                    <a:pt x="2124599" y="365861"/>
                  </a:lnTo>
                  <a:lnTo>
                    <a:pt x="2121456" y="362713"/>
                  </a:lnTo>
                  <a:lnTo>
                    <a:pt x="2122136" y="354343"/>
                  </a:lnTo>
                  <a:lnTo>
                    <a:pt x="2125584" y="352234"/>
                  </a:lnTo>
                  <a:lnTo>
                    <a:pt x="2134056" y="352997"/>
                  </a:lnTo>
                  <a:lnTo>
                    <a:pt x="2135811" y="355487"/>
                  </a:lnTo>
                  <a:lnTo>
                    <a:pt x="2135594" y="363827"/>
                  </a:lnTo>
                  <a:lnTo>
                    <a:pt x="2133205" y="366594"/>
                  </a:lnTo>
                  <a:close/>
                </a:path>
                <a:path w="2224405" h="1250315">
                  <a:moveTo>
                    <a:pt x="2080610" y="367888"/>
                  </a:moveTo>
                  <a:lnTo>
                    <a:pt x="2077079" y="364799"/>
                  </a:lnTo>
                  <a:lnTo>
                    <a:pt x="2076079" y="355958"/>
                  </a:lnTo>
                  <a:lnTo>
                    <a:pt x="2079438" y="352353"/>
                  </a:lnTo>
                  <a:lnTo>
                    <a:pt x="2087754" y="351755"/>
                  </a:lnTo>
                  <a:lnTo>
                    <a:pt x="2091247" y="354687"/>
                  </a:lnTo>
                  <a:lnTo>
                    <a:pt x="2091792" y="362876"/>
                  </a:lnTo>
                  <a:lnTo>
                    <a:pt x="2088843" y="367013"/>
                  </a:lnTo>
                  <a:lnTo>
                    <a:pt x="2080610" y="367888"/>
                  </a:lnTo>
                  <a:close/>
                </a:path>
                <a:path w="2224405" h="1250315">
                  <a:moveTo>
                    <a:pt x="1777240" y="368643"/>
                  </a:moveTo>
                  <a:lnTo>
                    <a:pt x="1772418" y="366145"/>
                  </a:lnTo>
                  <a:lnTo>
                    <a:pt x="1770940" y="364971"/>
                  </a:lnTo>
                  <a:lnTo>
                    <a:pt x="1767155" y="360117"/>
                  </a:lnTo>
                  <a:lnTo>
                    <a:pt x="1768678" y="354866"/>
                  </a:lnTo>
                  <a:lnTo>
                    <a:pt x="1773836" y="352907"/>
                  </a:lnTo>
                  <a:lnTo>
                    <a:pt x="1775023" y="352667"/>
                  </a:lnTo>
                  <a:lnTo>
                    <a:pt x="1781294" y="352174"/>
                  </a:lnTo>
                  <a:lnTo>
                    <a:pt x="1783891" y="354881"/>
                  </a:lnTo>
                  <a:lnTo>
                    <a:pt x="1783456" y="360117"/>
                  </a:lnTo>
                  <a:lnTo>
                    <a:pt x="1783219" y="361224"/>
                  </a:lnTo>
                  <a:lnTo>
                    <a:pt x="1783077" y="362421"/>
                  </a:lnTo>
                  <a:lnTo>
                    <a:pt x="1781532" y="366878"/>
                  </a:lnTo>
                  <a:lnTo>
                    <a:pt x="1777240" y="368643"/>
                  </a:lnTo>
                  <a:close/>
                </a:path>
                <a:path w="2224405" h="1250315">
                  <a:moveTo>
                    <a:pt x="671633" y="367739"/>
                  </a:moveTo>
                  <a:lnTo>
                    <a:pt x="667147" y="363101"/>
                  </a:lnTo>
                  <a:lnTo>
                    <a:pt x="668483" y="354455"/>
                  </a:lnTo>
                  <a:lnTo>
                    <a:pt x="672879" y="351456"/>
                  </a:lnTo>
                  <a:lnTo>
                    <a:pt x="680904" y="352555"/>
                  </a:lnTo>
                  <a:lnTo>
                    <a:pt x="683076" y="355666"/>
                  </a:lnTo>
                  <a:lnTo>
                    <a:pt x="682434" y="364410"/>
                  </a:lnTo>
                  <a:lnTo>
                    <a:pt x="679994" y="367470"/>
                  </a:lnTo>
                  <a:lnTo>
                    <a:pt x="671633" y="367739"/>
                  </a:lnTo>
                  <a:close/>
                </a:path>
                <a:path w="2224405" h="1250315">
                  <a:moveTo>
                    <a:pt x="630047" y="368434"/>
                  </a:moveTo>
                  <a:lnTo>
                    <a:pt x="626554" y="366415"/>
                  </a:lnTo>
                  <a:lnTo>
                    <a:pt x="622807" y="358068"/>
                  </a:lnTo>
                  <a:lnTo>
                    <a:pt x="624509" y="354104"/>
                  </a:lnTo>
                  <a:lnTo>
                    <a:pt x="629876" y="352712"/>
                  </a:lnTo>
                  <a:lnTo>
                    <a:pt x="631697" y="352563"/>
                  </a:lnTo>
                  <a:lnTo>
                    <a:pt x="636691" y="352818"/>
                  </a:lnTo>
                  <a:lnTo>
                    <a:pt x="638706" y="355173"/>
                  </a:lnTo>
                  <a:lnTo>
                    <a:pt x="638841" y="363206"/>
                  </a:lnTo>
                  <a:lnTo>
                    <a:pt x="637206" y="366235"/>
                  </a:lnTo>
                  <a:lnTo>
                    <a:pt x="630047" y="368434"/>
                  </a:lnTo>
                  <a:close/>
                </a:path>
                <a:path w="2224405" h="1250315">
                  <a:moveTo>
                    <a:pt x="543361" y="366976"/>
                  </a:moveTo>
                  <a:lnTo>
                    <a:pt x="539189" y="366422"/>
                  </a:lnTo>
                  <a:lnTo>
                    <a:pt x="536687" y="363139"/>
                  </a:lnTo>
                  <a:lnTo>
                    <a:pt x="536777" y="355944"/>
                  </a:lnTo>
                  <a:lnTo>
                    <a:pt x="538882" y="353371"/>
                  </a:lnTo>
                  <a:lnTo>
                    <a:pt x="543935" y="352623"/>
                  </a:lnTo>
                  <a:lnTo>
                    <a:pt x="545839" y="352712"/>
                  </a:lnTo>
                  <a:lnTo>
                    <a:pt x="548534" y="353400"/>
                  </a:lnTo>
                  <a:lnTo>
                    <a:pt x="549654" y="354478"/>
                  </a:lnTo>
                  <a:lnTo>
                    <a:pt x="551422" y="358741"/>
                  </a:lnTo>
                  <a:lnTo>
                    <a:pt x="550415" y="363438"/>
                  </a:lnTo>
                  <a:lnTo>
                    <a:pt x="546414" y="366422"/>
                  </a:lnTo>
                  <a:lnTo>
                    <a:pt x="544474" y="366610"/>
                  </a:lnTo>
                  <a:lnTo>
                    <a:pt x="543361" y="366976"/>
                  </a:lnTo>
                  <a:close/>
                </a:path>
                <a:path w="2224405" h="1250315">
                  <a:moveTo>
                    <a:pt x="194099" y="367716"/>
                  </a:moveTo>
                  <a:lnTo>
                    <a:pt x="186015" y="363976"/>
                  </a:lnTo>
                  <a:lnTo>
                    <a:pt x="184223" y="360895"/>
                  </a:lnTo>
                  <a:lnTo>
                    <a:pt x="185052" y="355817"/>
                  </a:lnTo>
                  <a:lnTo>
                    <a:pt x="185843" y="354620"/>
                  </a:lnTo>
                  <a:lnTo>
                    <a:pt x="189433" y="351920"/>
                  </a:lnTo>
                  <a:lnTo>
                    <a:pt x="192546" y="352144"/>
                  </a:lnTo>
                  <a:lnTo>
                    <a:pt x="197420" y="354971"/>
                  </a:lnTo>
                  <a:lnTo>
                    <a:pt x="198488" y="357283"/>
                  </a:lnTo>
                  <a:lnTo>
                    <a:pt x="198443" y="364852"/>
                  </a:lnTo>
                  <a:lnTo>
                    <a:pt x="194099" y="367716"/>
                  </a:lnTo>
                  <a:close/>
                </a:path>
                <a:path w="2224405" h="1250315">
                  <a:moveTo>
                    <a:pt x="913785" y="125159"/>
                  </a:moveTo>
                  <a:lnTo>
                    <a:pt x="910508" y="122391"/>
                  </a:lnTo>
                  <a:lnTo>
                    <a:pt x="909180" y="113281"/>
                  </a:lnTo>
                  <a:lnTo>
                    <a:pt x="912285" y="110170"/>
                  </a:lnTo>
                  <a:lnTo>
                    <a:pt x="918072" y="109875"/>
                  </a:lnTo>
                  <a:lnTo>
                    <a:pt x="918445" y="109983"/>
                  </a:lnTo>
                  <a:lnTo>
                    <a:pt x="918888" y="110011"/>
                  </a:lnTo>
                  <a:lnTo>
                    <a:pt x="921230" y="110441"/>
                  </a:lnTo>
                  <a:lnTo>
                    <a:pt x="923506" y="111267"/>
                  </a:lnTo>
                  <a:lnTo>
                    <a:pt x="924863" y="113060"/>
                  </a:lnTo>
                  <a:lnTo>
                    <a:pt x="925108" y="121232"/>
                  </a:lnTo>
                  <a:lnTo>
                    <a:pt x="922549" y="124875"/>
                  </a:lnTo>
                  <a:lnTo>
                    <a:pt x="913785" y="125159"/>
                  </a:lnTo>
                  <a:close/>
                </a:path>
                <a:path w="2224405" h="1250315">
                  <a:moveTo>
                    <a:pt x="1888373" y="301935"/>
                  </a:moveTo>
                  <a:lnTo>
                    <a:pt x="1882461" y="300581"/>
                  </a:lnTo>
                  <a:lnTo>
                    <a:pt x="1880326" y="298667"/>
                  </a:lnTo>
                  <a:lnTo>
                    <a:pt x="1877408" y="292533"/>
                  </a:lnTo>
                  <a:lnTo>
                    <a:pt x="1879206" y="288180"/>
                  </a:lnTo>
                  <a:lnTo>
                    <a:pt x="1882884" y="286991"/>
                  </a:lnTo>
                  <a:lnTo>
                    <a:pt x="1883157" y="286988"/>
                  </a:lnTo>
                  <a:lnTo>
                    <a:pt x="1883415" y="286919"/>
                  </a:lnTo>
                  <a:lnTo>
                    <a:pt x="1892191" y="288528"/>
                  </a:lnTo>
                  <a:lnTo>
                    <a:pt x="1893202" y="289798"/>
                  </a:lnTo>
                  <a:lnTo>
                    <a:pt x="1893720" y="291546"/>
                  </a:lnTo>
                  <a:lnTo>
                    <a:pt x="1893531" y="293872"/>
                  </a:lnTo>
                  <a:lnTo>
                    <a:pt x="1893285" y="295031"/>
                  </a:lnTo>
                  <a:lnTo>
                    <a:pt x="1893136" y="296228"/>
                  </a:lnTo>
                  <a:lnTo>
                    <a:pt x="1891830" y="300087"/>
                  </a:lnTo>
                  <a:lnTo>
                    <a:pt x="1888373" y="301935"/>
                  </a:lnTo>
                  <a:close/>
                </a:path>
                <a:path w="2224405" h="1250315">
                  <a:moveTo>
                    <a:pt x="1841338" y="300880"/>
                  </a:moveTo>
                  <a:lnTo>
                    <a:pt x="1838069" y="298756"/>
                  </a:lnTo>
                  <a:lnTo>
                    <a:pt x="1836897" y="298158"/>
                  </a:lnTo>
                  <a:lnTo>
                    <a:pt x="1834867" y="295225"/>
                  </a:lnTo>
                  <a:lnTo>
                    <a:pt x="1844496" y="286191"/>
                  </a:lnTo>
                  <a:lnTo>
                    <a:pt x="1848259" y="288442"/>
                  </a:lnTo>
                  <a:lnTo>
                    <a:pt x="1849766" y="294418"/>
                  </a:lnTo>
                  <a:lnTo>
                    <a:pt x="1848356" y="298337"/>
                  </a:lnTo>
                  <a:lnTo>
                    <a:pt x="1843750" y="300461"/>
                  </a:lnTo>
                  <a:lnTo>
                    <a:pt x="1841338" y="300880"/>
                  </a:lnTo>
                  <a:close/>
                </a:path>
                <a:path w="2224405" h="1250315">
                  <a:moveTo>
                    <a:pt x="1798582" y="300969"/>
                  </a:moveTo>
                  <a:lnTo>
                    <a:pt x="1795842" y="300252"/>
                  </a:lnTo>
                  <a:lnTo>
                    <a:pt x="1791243" y="296594"/>
                  </a:lnTo>
                  <a:lnTo>
                    <a:pt x="1790661" y="294328"/>
                  </a:lnTo>
                  <a:lnTo>
                    <a:pt x="1790968" y="289421"/>
                  </a:lnTo>
                  <a:lnTo>
                    <a:pt x="1793953" y="286392"/>
                  </a:lnTo>
                  <a:lnTo>
                    <a:pt x="1801933" y="285113"/>
                  </a:lnTo>
                  <a:lnTo>
                    <a:pt x="1805702" y="287739"/>
                  </a:lnTo>
                  <a:lnTo>
                    <a:pt x="1805381" y="292107"/>
                  </a:lnTo>
                  <a:lnTo>
                    <a:pt x="1805284" y="295196"/>
                  </a:lnTo>
                  <a:lnTo>
                    <a:pt x="1804635" y="298068"/>
                  </a:lnTo>
                  <a:lnTo>
                    <a:pt x="1798582" y="300969"/>
                  </a:lnTo>
                  <a:close/>
                </a:path>
                <a:path w="2224405" h="1250315">
                  <a:moveTo>
                    <a:pt x="1750815" y="301441"/>
                  </a:moveTo>
                  <a:lnTo>
                    <a:pt x="1747180" y="298292"/>
                  </a:lnTo>
                  <a:lnTo>
                    <a:pt x="1745955" y="289930"/>
                  </a:lnTo>
                  <a:lnTo>
                    <a:pt x="1749389" y="286587"/>
                  </a:lnTo>
                  <a:lnTo>
                    <a:pt x="1758810" y="286183"/>
                  </a:lnTo>
                  <a:lnTo>
                    <a:pt x="1761415" y="288374"/>
                  </a:lnTo>
                  <a:lnTo>
                    <a:pt x="1761587" y="297798"/>
                  </a:lnTo>
                  <a:lnTo>
                    <a:pt x="1759072" y="301374"/>
                  </a:lnTo>
                  <a:lnTo>
                    <a:pt x="1750815" y="301441"/>
                  </a:lnTo>
                  <a:close/>
                </a:path>
                <a:path w="2224405" h="1250315">
                  <a:moveTo>
                    <a:pt x="1626268" y="301561"/>
                  </a:moveTo>
                  <a:lnTo>
                    <a:pt x="1618542" y="300820"/>
                  </a:lnTo>
                  <a:lnTo>
                    <a:pt x="1615018" y="297417"/>
                  </a:lnTo>
                  <a:lnTo>
                    <a:pt x="1614324" y="289481"/>
                  </a:lnTo>
                  <a:lnTo>
                    <a:pt x="1618684" y="286123"/>
                  </a:lnTo>
                  <a:lnTo>
                    <a:pt x="1626850" y="286871"/>
                  </a:lnTo>
                  <a:lnTo>
                    <a:pt x="1629493" y="290282"/>
                  </a:lnTo>
                  <a:lnTo>
                    <a:pt x="1629112" y="298434"/>
                  </a:lnTo>
                  <a:lnTo>
                    <a:pt x="1626268" y="301561"/>
                  </a:lnTo>
                  <a:close/>
                </a:path>
                <a:path w="2224405" h="1250315">
                  <a:moveTo>
                    <a:pt x="786775" y="301740"/>
                  </a:moveTo>
                  <a:lnTo>
                    <a:pt x="781953" y="299893"/>
                  </a:lnTo>
                  <a:lnTo>
                    <a:pt x="780086" y="298487"/>
                  </a:lnTo>
                  <a:lnTo>
                    <a:pt x="777205" y="291920"/>
                  </a:lnTo>
                  <a:lnTo>
                    <a:pt x="779504" y="287335"/>
                  </a:lnTo>
                  <a:lnTo>
                    <a:pt x="789298" y="285532"/>
                  </a:lnTo>
                  <a:lnTo>
                    <a:pt x="792799" y="287820"/>
                  </a:lnTo>
                  <a:lnTo>
                    <a:pt x="792866" y="293161"/>
                  </a:lnTo>
                  <a:lnTo>
                    <a:pt x="792649" y="294134"/>
                  </a:lnTo>
                  <a:lnTo>
                    <a:pt x="792463" y="295944"/>
                  </a:lnTo>
                  <a:lnTo>
                    <a:pt x="790850" y="300080"/>
                  </a:lnTo>
                  <a:lnTo>
                    <a:pt x="786775" y="301740"/>
                  </a:lnTo>
                  <a:close/>
                </a:path>
                <a:path w="2224405" h="1250315">
                  <a:moveTo>
                    <a:pt x="694453" y="300633"/>
                  </a:moveTo>
                  <a:lnTo>
                    <a:pt x="690839" y="297866"/>
                  </a:lnTo>
                  <a:lnTo>
                    <a:pt x="689787" y="291359"/>
                  </a:lnTo>
                  <a:lnTo>
                    <a:pt x="691093" y="288412"/>
                  </a:lnTo>
                  <a:lnTo>
                    <a:pt x="694699" y="286938"/>
                  </a:lnTo>
                  <a:lnTo>
                    <a:pt x="696468" y="286482"/>
                  </a:lnTo>
                  <a:lnTo>
                    <a:pt x="702432" y="286175"/>
                  </a:lnTo>
                  <a:lnTo>
                    <a:pt x="704798" y="288561"/>
                  </a:lnTo>
                  <a:lnTo>
                    <a:pt x="704761" y="297201"/>
                  </a:lnTo>
                  <a:lnTo>
                    <a:pt x="702574" y="300065"/>
                  </a:lnTo>
                  <a:lnTo>
                    <a:pt x="694453" y="300633"/>
                  </a:lnTo>
                  <a:close/>
                </a:path>
                <a:path w="2224405" h="1250315">
                  <a:moveTo>
                    <a:pt x="654516" y="302466"/>
                  </a:moveTo>
                  <a:lnTo>
                    <a:pt x="649702" y="299967"/>
                  </a:lnTo>
                  <a:lnTo>
                    <a:pt x="648224" y="298801"/>
                  </a:lnTo>
                  <a:lnTo>
                    <a:pt x="644439" y="293946"/>
                  </a:lnTo>
                  <a:lnTo>
                    <a:pt x="645962" y="288689"/>
                  </a:lnTo>
                  <a:lnTo>
                    <a:pt x="651120" y="286736"/>
                  </a:lnTo>
                  <a:lnTo>
                    <a:pt x="652307" y="286490"/>
                  </a:lnTo>
                  <a:lnTo>
                    <a:pt x="658577" y="285996"/>
                  </a:lnTo>
                  <a:lnTo>
                    <a:pt x="661175" y="288718"/>
                  </a:lnTo>
                  <a:lnTo>
                    <a:pt x="660740" y="293946"/>
                  </a:lnTo>
                  <a:lnTo>
                    <a:pt x="660503" y="295054"/>
                  </a:lnTo>
                  <a:lnTo>
                    <a:pt x="660361" y="296243"/>
                  </a:lnTo>
                  <a:lnTo>
                    <a:pt x="658816" y="300708"/>
                  </a:lnTo>
                  <a:lnTo>
                    <a:pt x="654516" y="302466"/>
                  </a:lnTo>
                  <a:close/>
                </a:path>
                <a:path w="2224405" h="1250315">
                  <a:moveTo>
                    <a:pt x="569659" y="301478"/>
                  </a:moveTo>
                  <a:lnTo>
                    <a:pt x="561336" y="301359"/>
                  </a:lnTo>
                  <a:lnTo>
                    <a:pt x="557081" y="296856"/>
                  </a:lnTo>
                  <a:lnTo>
                    <a:pt x="557850" y="288928"/>
                  </a:lnTo>
                  <a:lnTo>
                    <a:pt x="561418" y="286003"/>
                  </a:lnTo>
                  <a:lnTo>
                    <a:pt x="569263" y="285832"/>
                  </a:lnTo>
                  <a:lnTo>
                    <a:pt x="572779" y="289706"/>
                  </a:lnTo>
                  <a:lnTo>
                    <a:pt x="572466" y="298248"/>
                  </a:lnTo>
                  <a:lnTo>
                    <a:pt x="569659" y="301478"/>
                  </a:lnTo>
                  <a:close/>
                </a:path>
                <a:path w="2224405" h="1250315">
                  <a:moveTo>
                    <a:pt x="1819796" y="323296"/>
                  </a:moveTo>
                  <a:lnTo>
                    <a:pt x="1815048" y="321875"/>
                  </a:lnTo>
                  <a:lnTo>
                    <a:pt x="1812495" y="317656"/>
                  </a:lnTo>
                  <a:lnTo>
                    <a:pt x="1812652" y="314478"/>
                  </a:lnTo>
                  <a:lnTo>
                    <a:pt x="1813197" y="313438"/>
                  </a:lnTo>
                  <a:lnTo>
                    <a:pt x="1813526" y="312174"/>
                  </a:lnTo>
                  <a:lnTo>
                    <a:pt x="1816601" y="309257"/>
                  </a:lnTo>
                  <a:lnTo>
                    <a:pt x="1819453" y="308427"/>
                  </a:lnTo>
                  <a:lnTo>
                    <a:pt x="1823596" y="309025"/>
                  </a:lnTo>
                  <a:lnTo>
                    <a:pt x="1824820" y="309631"/>
                  </a:lnTo>
                  <a:lnTo>
                    <a:pt x="1828925" y="314119"/>
                  </a:lnTo>
                  <a:lnTo>
                    <a:pt x="1827843" y="320371"/>
                  </a:lnTo>
                  <a:lnTo>
                    <a:pt x="1821878" y="323161"/>
                  </a:lnTo>
                  <a:lnTo>
                    <a:pt x="1819796" y="323296"/>
                  </a:lnTo>
                  <a:close/>
                </a:path>
                <a:path w="2224405" h="1250315">
                  <a:moveTo>
                    <a:pt x="1514247" y="323565"/>
                  </a:moveTo>
                  <a:lnTo>
                    <a:pt x="1507969" y="322712"/>
                  </a:lnTo>
                  <a:lnTo>
                    <a:pt x="1504991" y="319886"/>
                  </a:lnTo>
                  <a:lnTo>
                    <a:pt x="1503311" y="311681"/>
                  </a:lnTo>
                  <a:lnTo>
                    <a:pt x="1507715" y="307507"/>
                  </a:lnTo>
                  <a:lnTo>
                    <a:pt x="1516374" y="308023"/>
                  </a:lnTo>
                  <a:lnTo>
                    <a:pt x="1518830" y="310379"/>
                  </a:lnTo>
                  <a:lnTo>
                    <a:pt x="1519487" y="315936"/>
                  </a:lnTo>
                  <a:lnTo>
                    <a:pt x="1519248" y="318314"/>
                  </a:lnTo>
                  <a:lnTo>
                    <a:pt x="1516277" y="322339"/>
                  </a:lnTo>
                  <a:lnTo>
                    <a:pt x="1514247" y="323565"/>
                  </a:lnTo>
                  <a:close/>
                </a:path>
                <a:path w="2224405" h="1250315">
                  <a:moveTo>
                    <a:pt x="1472333" y="322862"/>
                  </a:moveTo>
                  <a:lnTo>
                    <a:pt x="1463316" y="321837"/>
                  </a:lnTo>
                  <a:lnTo>
                    <a:pt x="1460710" y="318083"/>
                  </a:lnTo>
                  <a:lnTo>
                    <a:pt x="1461942" y="309803"/>
                  </a:lnTo>
                  <a:lnTo>
                    <a:pt x="1465017" y="307626"/>
                  </a:lnTo>
                  <a:lnTo>
                    <a:pt x="1473094" y="308135"/>
                  </a:lnTo>
                  <a:lnTo>
                    <a:pt x="1475327" y="310723"/>
                  </a:lnTo>
                  <a:lnTo>
                    <a:pt x="1475214" y="320095"/>
                  </a:lnTo>
                  <a:lnTo>
                    <a:pt x="1472333" y="322862"/>
                  </a:lnTo>
                  <a:close/>
                </a:path>
                <a:path w="2224405" h="1250315">
                  <a:moveTo>
                    <a:pt x="1420357" y="322451"/>
                  </a:moveTo>
                  <a:lnTo>
                    <a:pt x="1416998" y="319340"/>
                  </a:lnTo>
                  <a:lnTo>
                    <a:pt x="1416535" y="311224"/>
                  </a:lnTo>
                  <a:lnTo>
                    <a:pt x="1419842" y="308389"/>
                  </a:lnTo>
                  <a:lnTo>
                    <a:pt x="1428090" y="308599"/>
                  </a:lnTo>
                  <a:lnTo>
                    <a:pt x="1430747" y="311059"/>
                  </a:lnTo>
                  <a:lnTo>
                    <a:pt x="1431479" y="319145"/>
                  </a:lnTo>
                  <a:lnTo>
                    <a:pt x="1428836" y="322301"/>
                  </a:lnTo>
                  <a:lnTo>
                    <a:pt x="1420357" y="322451"/>
                  </a:lnTo>
                  <a:close/>
                </a:path>
                <a:path w="2224405" h="1250315">
                  <a:moveTo>
                    <a:pt x="1340366" y="322540"/>
                  </a:moveTo>
                  <a:lnTo>
                    <a:pt x="1332266" y="322219"/>
                  </a:lnTo>
                  <a:lnTo>
                    <a:pt x="1328833" y="319743"/>
                  </a:lnTo>
                  <a:lnTo>
                    <a:pt x="1327594" y="312354"/>
                  </a:lnTo>
                  <a:lnTo>
                    <a:pt x="1331237" y="308733"/>
                  </a:lnTo>
                  <a:lnTo>
                    <a:pt x="1340090" y="308554"/>
                  </a:lnTo>
                  <a:lnTo>
                    <a:pt x="1342919" y="311381"/>
                  </a:lnTo>
                  <a:lnTo>
                    <a:pt x="1343248" y="319564"/>
                  </a:lnTo>
                  <a:lnTo>
                    <a:pt x="1340366" y="322540"/>
                  </a:lnTo>
                  <a:close/>
                </a:path>
                <a:path w="2224405" h="1250315">
                  <a:moveTo>
                    <a:pt x="1288875" y="323632"/>
                  </a:moveTo>
                  <a:lnTo>
                    <a:pt x="1284127" y="318996"/>
                  </a:lnTo>
                  <a:lnTo>
                    <a:pt x="1284448" y="311964"/>
                  </a:lnTo>
                  <a:lnTo>
                    <a:pt x="1287591" y="308912"/>
                  </a:lnTo>
                  <a:lnTo>
                    <a:pt x="1294884" y="307836"/>
                  </a:lnTo>
                  <a:lnTo>
                    <a:pt x="1298810" y="310888"/>
                  </a:lnTo>
                  <a:lnTo>
                    <a:pt x="1299355" y="319347"/>
                  </a:lnTo>
                  <a:lnTo>
                    <a:pt x="1296713" y="323214"/>
                  </a:lnTo>
                  <a:lnTo>
                    <a:pt x="1288875" y="323632"/>
                  </a:lnTo>
                  <a:close/>
                </a:path>
                <a:path w="2224405" h="1250315">
                  <a:moveTo>
                    <a:pt x="1024269" y="323079"/>
                  </a:moveTo>
                  <a:lnTo>
                    <a:pt x="1020313" y="319840"/>
                  </a:lnTo>
                  <a:lnTo>
                    <a:pt x="1019857" y="311815"/>
                  </a:lnTo>
                  <a:lnTo>
                    <a:pt x="1023627" y="308569"/>
                  </a:lnTo>
                  <a:lnTo>
                    <a:pt x="1032002" y="308644"/>
                  </a:lnTo>
                  <a:lnTo>
                    <a:pt x="1034764" y="311605"/>
                  </a:lnTo>
                  <a:lnTo>
                    <a:pt x="1035003" y="319443"/>
                  </a:lnTo>
                  <a:lnTo>
                    <a:pt x="1032256" y="322690"/>
                  </a:lnTo>
                  <a:lnTo>
                    <a:pt x="1024269" y="323079"/>
                  </a:lnTo>
                  <a:close/>
                </a:path>
                <a:path w="2224405" h="1250315">
                  <a:moveTo>
                    <a:pt x="856151" y="322249"/>
                  </a:moveTo>
                  <a:lnTo>
                    <a:pt x="848508" y="322204"/>
                  </a:lnTo>
                  <a:lnTo>
                    <a:pt x="844416" y="318875"/>
                  </a:lnTo>
                  <a:lnTo>
                    <a:pt x="843640" y="311269"/>
                  </a:lnTo>
                  <a:lnTo>
                    <a:pt x="846500" y="308636"/>
                  </a:lnTo>
                  <a:lnTo>
                    <a:pt x="855554" y="308240"/>
                  </a:lnTo>
                  <a:lnTo>
                    <a:pt x="858689" y="310596"/>
                  </a:lnTo>
                  <a:lnTo>
                    <a:pt x="858778" y="318547"/>
                  </a:lnTo>
                  <a:lnTo>
                    <a:pt x="856151" y="322249"/>
                  </a:lnTo>
                  <a:close/>
                </a:path>
                <a:path w="2224405" h="1250315">
                  <a:moveTo>
                    <a:pt x="591657" y="322533"/>
                  </a:moveTo>
                  <a:lnTo>
                    <a:pt x="583356" y="322152"/>
                  </a:lnTo>
                  <a:lnTo>
                    <a:pt x="580050" y="318996"/>
                  </a:lnTo>
                  <a:lnTo>
                    <a:pt x="579549" y="311306"/>
                  </a:lnTo>
                  <a:lnTo>
                    <a:pt x="582602" y="308628"/>
                  </a:lnTo>
                  <a:lnTo>
                    <a:pt x="591470" y="308300"/>
                  </a:lnTo>
                  <a:lnTo>
                    <a:pt x="594688" y="311403"/>
                  </a:lnTo>
                  <a:lnTo>
                    <a:pt x="594531" y="319833"/>
                  </a:lnTo>
                  <a:lnTo>
                    <a:pt x="591657" y="322533"/>
                  </a:lnTo>
                  <a:close/>
                </a:path>
                <a:path w="2224405" h="1250315">
                  <a:moveTo>
                    <a:pt x="234527" y="324051"/>
                  </a:moveTo>
                  <a:lnTo>
                    <a:pt x="231660" y="323827"/>
                  </a:lnTo>
                  <a:lnTo>
                    <a:pt x="227100" y="319369"/>
                  </a:lnTo>
                  <a:lnTo>
                    <a:pt x="226995" y="316108"/>
                  </a:lnTo>
                  <a:lnTo>
                    <a:pt x="231168" y="309736"/>
                  </a:lnTo>
                  <a:lnTo>
                    <a:pt x="234721" y="308240"/>
                  </a:lnTo>
                  <a:lnTo>
                    <a:pt x="240842" y="310005"/>
                  </a:lnTo>
                  <a:lnTo>
                    <a:pt x="243126" y="313401"/>
                  </a:lnTo>
                  <a:lnTo>
                    <a:pt x="242843" y="316692"/>
                  </a:lnTo>
                  <a:lnTo>
                    <a:pt x="242380" y="319459"/>
                  </a:lnTo>
                  <a:lnTo>
                    <a:pt x="240693" y="321800"/>
                  </a:lnTo>
                  <a:lnTo>
                    <a:pt x="234527" y="324051"/>
                  </a:lnTo>
                  <a:close/>
                </a:path>
                <a:path w="2224405" h="1250315">
                  <a:moveTo>
                    <a:pt x="254047" y="124650"/>
                  </a:moveTo>
                  <a:lnTo>
                    <a:pt x="250300" y="121359"/>
                  </a:lnTo>
                  <a:lnTo>
                    <a:pt x="249441" y="112743"/>
                  </a:lnTo>
                  <a:lnTo>
                    <a:pt x="253412" y="109205"/>
                  </a:lnTo>
                  <a:lnTo>
                    <a:pt x="262176" y="109481"/>
                  </a:lnTo>
                  <a:lnTo>
                    <a:pt x="264610" y="112271"/>
                  </a:lnTo>
                  <a:lnTo>
                    <a:pt x="264370" y="121045"/>
                  </a:lnTo>
                  <a:lnTo>
                    <a:pt x="262041" y="123992"/>
                  </a:lnTo>
                  <a:lnTo>
                    <a:pt x="254047" y="124650"/>
                  </a:lnTo>
                  <a:close/>
                </a:path>
                <a:path w="2224405" h="1250315">
                  <a:moveTo>
                    <a:pt x="786969" y="126033"/>
                  </a:moveTo>
                  <a:lnTo>
                    <a:pt x="780086" y="122899"/>
                  </a:lnTo>
                  <a:lnTo>
                    <a:pt x="777765" y="120402"/>
                  </a:lnTo>
                  <a:lnTo>
                    <a:pt x="777706" y="114283"/>
                  </a:lnTo>
                  <a:lnTo>
                    <a:pt x="779601" y="111180"/>
                  </a:lnTo>
                  <a:lnTo>
                    <a:pt x="783819" y="110334"/>
                  </a:lnTo>
                  <a:lnTo>
                    <a:pt x="786200" y="110229"/>
                  </a:lnTo>
                  <a:lnTo>
                    <a:pt x="790522" y="110267"/>
                  </a:lnTo>
                  <a:lnTo>
                    <a:pt x="791985" y="111732"/>
                  </a:lnTo>
                  <a:lnTo>
                    <a:pt x="792634" y="115742"/>
                  </a:lnTo>
                  <a:lnTo>
                    <a:pt x="792649" y="118233"/>
                  </a:lnTo>
                  <a:lnTo>
                    <a:pt x="791224" y="124178"/>
                  </a:lnTo>
                  <a:lnTo>
                    <a:pt x="786969" y="126033"/>
                  </a:lnTo>
                  <a:close/>
                </a:path>
                <a:path w="2224405" h="1250315">
                  <a:moveTo>
                    <a:pt x="302157" y="434043"/>
                  </a:moveTo>
                  <a:lnTo>
                    <a:pt x="296305" y="431501"/>
                  </a:lnTo>
                  <a:lnTo>
                    <a:pt x="294618" y="429856"/>
                  </a:lnTo>
                  <a:lnTo>
                    <a:pt x="292677" y="424896"/>
                  </a:lnTo>
                  <a:lnTo>
                    <a:pt x="294184" y="420566"/>
                  </a:lnTo>
                  <a:lnTo>
                    <a:pt x="298954" y="419115"/>
                  </a:lnTo>
                  <a:lnTo>
                    <a:pt x="301410" y="418935"/>
                  </a:lnTo>
                  <a:lnTo>
                    <a:pt x="306262" y="418935"/>
                  </a:lnTo>
                  <a:lnTo>
                    <a:pt x="308218" y="421134"/>
                  </a:lnTo>
                  <a:lnTo>
                    <a:pt x="308128" y="427208"/>
                  </a:lnTo>
                  <a:lnTo>
                    <a:pt x="306217" y="432503"/>
                  </a:lnTo>
                  <a:lnTo>
                    <a:pt x="302157" y="434043"/>
                  </a:lnTo>
                  <a:close/>
                </a:path>
                <a:path w="2224405" h="1250315">
                  <a:moveTo>
                    <a:pt x="1823028" y="411934"/>
                  </a:moveTo>
                  <a:lnTo>
                    <a:pt x="1815877" y="410857"/>
                  </a:lnTo>
                  <a:lnTo>
                    <a:pt x="1813122" y="408135"/>
                  </a:lnTo>
                  <a:lnTo>
                    <a:pt x="1812583" y="404350"/>
                  </a:lnTo>
                  <a:lnTo>
                    <a:pt x="1812346" y="401688"/>
                  </a:lnTo>
                  <a:lnTo>
                    <a:pt x="1813451" y="399578"/>
                  </a:lnTo>
                  <a:lnTo>
                    <a:pt x="1817586" y="396632"/>
                  </a:lnTo>
                  <a:lnTo>
                    <a:pt x="1819990" y="396437"/>
                  </a:lnTo>
                  <a:lnTo>
                    <a:pt x="1825716" y="397208"/>
                  </a:lnTo>
                  <a:lnTo>
                    <a:pt x="1827672" y="399683"/>
                  </a:lnTo>
                  <a:lnTo>
                    <a:pt x="1827327" y="403737"/>
                  </a:lnTo>
                  <a:lnTo>
                    <a:pt x="1827335" y="404350"/>
                  </a:lnTo>
                  <a:lnTo>
                    <a:pt x="1826336" y="409078"/>
                  </a:lnTo>
                  <a:lnTo>
                    <a:pt x="1823028" y="411934"/>
                  </a:lnTo>
                  <a:close/>
                </a:path>
                <a:path w="2224405" h="1250315">
                  <a:moveTo>
                    <a:pt x="1736834" y="410603"/>
                  </a:moveTo>
                  <a:lnTo>
                    <a:pt x="1728152" y="410558"/>
                  </a:lnTo>
                  <a:lnTo>
                    <a:pt x="1725197" y="407282"/>
                  </a:lnTo>
                  <a:lnTo>
                    <a:pt x="1725675" y="398621"/>
                  </a:lnTo>
                  <a:lnTo>
                    <a:pt x="1728527" y="396489"/>
                  </a:lnTo>
                  <a:lnTo>
                    <a:pt x="1737275" y="396960"/>
                  </a:lnTo>
                  <a:lnTo>
                    <a:pt x="1739536" y="399444"/>
                  </a:lnTo>
                  <a:lnTo>
                    <a:pt x="1739290" y="408053"/>
                  </a:lnTo>
                  <a:lnTo>
                    <a:pt x="1736834" y="410603"/>
                  </a:lnTo>
                  <a:close/>
                </a:path>
                <a:path w="2224405" h="1250315">
                  <a:moveTo>
                    <a:pt x="370719" y="456018"/>
                  </a:moveTo>
                  <a:lnTo>
                    <a:pt x="362068" y="455270"/>
                  </a:lnTo>
                  <a:lnTo>
                    <a:pt x="359186" y="451808"/>
                  </a:lnTo>
                  <a:lnTo>
                    <a:pt x="359596" y="443146"/>
                  </a:lnTo>
                  <a:lnTo>
                    <a:pt x="363860" y="439817"/>
                  </a:lnTo>
                  <a:lnTo>
                    <a:pt x="371802" y="440476"/>
                  </a:lnTo>
                  <a:lnTo>
                    <a:pt x="374503" y="443842"/>
                  </a:lnTo>
                  <a:lnTo>
                    <a:pt x="374071" y="452585"/>
                  </a:lnTo>
                  <a:lnTo>
                    <a:pt x="370719" y="456018"/>
                  </a:lnTo>
                  <a:close/>
                </a:path>
                <a:path w="2224405" h="1250315">
                  <a:moveTo>
                    <a:pt x="149803" y="456512"/>
                  </a:moveTo>
                  <a:lnTo>
                    <a:pt x="141921" y="455001"/>
                  </a:lnTo>
                  <a:lnTo>
                    <a:pt x="139203" y="451456"/>
                  </a:lnTo>
                  <a:lnTo>
                    <a:pt x="139711" y="443647"/>
                  </a:lnTo>
                  <a:lnTo>
                    <a:pt x="143907" y="440461"/>
                  </a:lnTo>
                  <a:lnTo>
                    <a:pt x="151931" y="441284"/>
                  </a:lnTo>
                  <a:lnTo>
                    <a:pt x="154671" y="444979"/>
                  </a:lnTo>
                  <a:lnTo>
                    <a:pt x="153940" y="453303"/>
                  </a:lnTo>
                  <a:lnTo>
                    <a:pt x="149803" y="456512"/>
                  </a:lnTo>
                  <a:close/>
                </a:path>
                <a:path w="2224405" h="1250315">
                  <a:moveTo>
                    <a:pt x="108413" y="453232"/>
                  </a:moveTo>
                  <a:lnTo>
                    <a:pt x="110230" y="447701"/>
                  </a:lnTo>
                  <a:lnTo>
                    <a:pt x="110249" y="448022"/>
                  </a:lnTo>
                  <a:lnTo>
                    <a:pt x="110216" y="450476"/>
                  </a:lnTo>
                  <a:lnTo>
                    <a:pt x="109471" y="452039"/>
                  </a:lnTo>
                  <a:lnTo>
                    <a:pt x="108413" y="453232"/>
                  </a:lnTo>
                  <a:close/>
                </a:path>
                <a:path w="2224405" h="1250315">
                  <a:moveTo>
                    <a:pt x="983684" y="454268"/>
                  </a:moveTo>
                  <a:lnTo>
                    <a:pt x="979407" y="453670"/>
                  </a:lnTo>
                  <a:lnTo>
                    <a:pt x="976242" y="449197"/>
                  </a:lnTo>
                  <a:lnTo>
                    <a:pt x="977891" y="441986"/>
                  </a:lnTo>
                  <a:lnTo>
                    <a:pt x="982236" y="438905"/>
                  </a:lnTo>
                  <a:lnTo>
                    <a:pt x="987662" y="439586"/>
                  </a:lnTo>
                  <a:lnTo>
                    <a:pt x="990798" y="443251"/>
                  </a:lnTo>
                  <a:lnTo>
                    <a:pt x="990909" y="448920"/>
                  </a:lnTo>
                  <a:lnTo>
                    <a:pt x="989678" y="451546"/>
                  </a:lnTo>
                  <a:lnTo>
                    <a:pt x="986058" y="453894"/>
                  </a:lnTo>
                  <a:lnTo>
                    <a:pt x="984789" y="453961"/>
                  </a:lnTo>
                  <a:lnTo>
                    <a:pt x="983684" y="454268"/>
                  </a:lnTo>
                  <a:close/>
                </a:path>
                <a:path w="2224405" h="1250315">
                  <a:moveTo>
                    <a:pt x="1619506" y="432780"/>
                  </a:moveTo>
                  <a:lnTo>
                    <a:pt x="1615541" y="429571"/>
                  </a:lnTo>
                  <a:lnTo>
                    <a:pt x="1615422" y="421059"/>
                  </a:lnTo>
                  <a:lnTo>
                    <a:pt x="1618796" y="418486"/>
                  </a:lnTo>
                  <a:lnTo>
                    <a:pt x="1627306" y="418920"/>
                  </a:lnTo>
                  <a:lnTo>
                    <a:pt x="1629665" y="421358"/>
                  </a:lnTo>
                  <a:lnTo>
                    <a:pt x="1630165" y="428748"/>
                  </a:lnTo>
                  <a:lnTo>
                    <a:pt x="1627589" y="432338"/>
                  </a:lnTo>
                  <a:lnTo>
                    <a:pt x="1619506" y="432780"/>
                  </a:lnTo>
                  <a:close/>
                </a:path>
                <a:path w="2224405" h="1250315">
                  <a:moveTo>
                    <a:pt x="1310611" y="433789"/>
                  </a:moveTo>
                  <a:lnTo>
                    <a:pt x="1305588" y="428816"/>
                  </a:lnTo>
                  <a:lnTo>
                    <a:pt x="1306842" y="422652"/>
                  </a:lnTo>
                  <a:lnTo>
                    <a:pt x="1308155" y="420670"/>
                  </a:lnTo>
                  <a:lnTo>
                    <a:pt x="1311597" y="419115"/>
                  </a:lnTo>
                  <a:lnTo>
                    <a:pt x="1314128" y="418980"/>
                  </a:lnTo>
                  <a:lnTo>
                    <a:pt x="1318927" y="418943"/>
                  </a:lnTo>
                  <a:lnTo>
                    <a:pt x="1320711" y="421045"/>
                  </a:lnTo>
                  <a:lnTo>
                    <a:pt x="1321383" y="426056"/>
                  </a:lnTo>
                  <a:lnTo>
                    <a:pt x="1321324" y="428524"/>
                  </a:lnTo>
                  <a:lnTo>
                    <a:pt x="1318629" y="431770"/>
                  </a:lnTo>
                  <a:lnTo>
                    <a:pt x="1316964" y="432593"/>
                  </a:lnTo>
                  <a:lnTo>
                    <a:pt x="1315949" y="433334"/>
                  </a:lnTo>
                  <a:lnTo>
                    <a:pt x="1310611" y="433789"/>
                  </a:lnTo>
                  <a:close/>
                </a:path>
                <a:path w="2224405" h="1250315">
                  <a:moveTo>
                    <a:pt x="878484" y="432832"/>
                  </a:moveTo>
                  <a:lnTo>
                    <a:pt x="869408" y="432413"/>
                  </a:lnTo>
                  <a:lnTo>
                    <a:pt x="866041" y="429025"/>
                  </a:lnTo>
                  <a:lnTo>
                    <a:pt x="866288" y="421373"/>
                  </a:lnTo>
                  <a:lnTo>
                    <a:pt x="869251" y="418965"/>
                  </a:lnTo>
                  <a:lnTo>
                    <a:pt x="878142" y="418427"/>
                  </a:lnTo>
                  <a:lnTo>
                    <a:pt x="880754" y="420491"/>
                  </a:lnTo>
                  <a:lnTo>
                    <a:pt x="881090" y="429735"/>
                  </a:lnTo>
                  <a:lnTo>
                    <a:pt x="878484" y="432832"/>
                  </a:lnTo>
                  <a:close/>
                </a:path>
                <a:path w="2224405" h="1250315">
                  <a:moveTo>
                    <a:pt x="830838" y="433744"/>
                  </a:moveTo>
                  <a:lnTo>
                    <a:pt x="827218" y="433258"/>
                  </a:lnTo>
                  <a:lnTo>
                    <a:pt x="822746" y="429003"/>
                  </a:lnTo>
                  <a:lnTo>
                    <a:pt x="821508" y="426414"/>
                  </a:lnTo>
                  <a:lnTo>
                    <a:pt x="823523" y="420050"/>
                  </a:lnTo>
                  <a:lnTo>
                    <a:pt x="826845" y="418412"/>
                  </a:lnTo>
                  <a:lnTo>
                    <a:pt x="834675" y="418958"/>
                  </a:lnTo>
                  <a:lnTo>
                    <a:pt x="836803" y="421239"/>
                  </a:lnTo>
                  <a:lnTo>
                    <a:pt x="836967" y="427731"/>
                  </a:lnTo>
                  <a:lnTo>
                    <a:pt x="836265" y="430559"/>
                  </a:lnTo>
                  <a:lnTo>
                    <a:pt x="830838" y="433744"/>
                  </a:lnTo>
                  <a:close/>
                </a:path>
                <a:path w="2224405" h="1250315">
                  <a:moveTo>
                    <a:pt x="700887" y="433834"/>
                  </a:moveTo>
                  <a:lnTo>
                    <a:pt x="693206" y="432623"/>
                  </a:lnTo>
                  <a:lnTo>
                    <a:pt x="689891" y="428890"/>
                  </a:lnTo>
                  <a:lnTo>
                    <a:pt x="690056" y="421494"/>
                  </a:lnTo>
                  <a:lnTo>
                    <a:pt x="693549" y="418703"/>
                  </a:lnTo>
                  <a:lnTo>
                    <a:pt x="702103" y="418913"/>
                  </a:lnTo>
                  <a:lnTo>
                    <a:pt x="705171" y="422413"/>
                  </a:lnTo>
                  <a:lnTo>
                    <a:pt x="704313" y="430827"/>
                  </a:lnTo>
                  <a:lnTo>
                    <a:pt x="700887" y="433834"/>
                  </a:lnTo>
                  <a:close/>
                </a:path>
                <a:path w="2224405" h="1250315">
                  <a:moveTo>
                    <a:pt x="2198290" y="389571"/>
                  </a:moveTo>
                  <a:lnTo>
                    <a:pt x="2190332" y="388464"/>
                  </a:lnTo>
                  <a:lnTo>
                    <a:pt x="2187914" y="385398"/>
                  </a:lnTo>
                  <a:lnTo>
                    <a:pt x="2187637" y="377237"/>
                  </a:lnTo>
                  <a:lnTo>
                    <a:pt x="2190085" y="374418"/>
                  </a:lnTo>
                  <a:lnTo>
                    <a:pt x="2199006" y="373655"/>
                  </a:lnTo>
                  <a:lnTo>
                    <a:pt x="2201955" y="376497"/>
                  </a:lnTo>
                  <a:lnTo>
                    <a:pt x="2201514" y="386527"/>
                  </a:lnTo>
                  <a:lnTo>
                    <a:pt x="2198290" y="389571"/>
                  </a:lnTo>
                  <a:close/>
                </a:path>
                <a:path w="2224405" h="1250315">
                  <a:moveTo>
                    <a:pt x="2154592" y="390027"/>
                  </a:moveTo>
                  <a:lnTo>
                    <a:pt x="2145485" y="389227"/>
                  </a:lnTo>
                  <a:lnTo>
                    <a:pt x="2142424" y="385884"/>
                  </a:lnTo>
                  <a:lnTo>
                    <a:pt x="2143036" y="376565"/>
                  </a:lnTo>
                  <a:lnTo>
                    <a:pt x="2147247" y="373983"/>
                  </a:lnTo>
                  <a:lnTo>
                    <a:pt x="2156152" y="375286"/>
                  </a:lnTo>
                  <a:lnTo>
                    <a:pt x="2157823" y="377866"/>
                  </a:lnTo>
                  <a:lnTo>
                    <a:pt x="2157563" y="386834"/>
                  </a:lnTo>
                  <a:lnTo>
                    <a:pt x="2154592" y="390027"/>
                  </a:lnTo>
                  <a:close/>
                </a:path>
                <a:path w="2224405" h="1250315">
                  <a:moveTo>
                    <a:pt x="2019452" y="390222"/>
                  </a:moveTo>
                  <a:lnTo>
                    <a:pt x="2013115" y="387073"/>
                  </a:lnTo>
                  <a:lnTo>
                    <a:pt x="2011346" y="384814"/>
                  </a:lnTo>
                  <a:lnTo>
                    <a:pt x="2010383" y="379414"/>
                  </a:lnTo>
                  <a:lnTo>
                    <a:pt x="2011830" y="376287"/>
                  </a:lnTo>
                  <a:lnTo>
                    <a:pt x="2015585" y="375046"/>
                  </a:lnTo>
                  <a:lnTo>
                    <a:pt x="2017407" y="374680"/>
                  </a:lnTo>
                  <a:lnTo>
                    <a:pt x="2023423" y="374433"/>
                  </a:lnTo>
                  <a:lnTo>
                    <a:pt x="2025790" y="377050"/>
                  </a:lnTo>
                  <a:lnTo>
                    <a:pt x="2025618" y="381449"/>
                  </a:lnTo>
                  <a:lnTo>
                    <a:pt x="2025394" y="382630"/>
                  </a:lnTo>
                  <a:lnTo>
                    <a:pt x="2025312" y="383857"/>
                  </a:lnTo>
                  <a:lnTo>
                    <a:pt x="2023662" y="388614"/>
                  </a:lnTo>
                  <a:lnTo>
                    <a:pt x="2019452" y="390222"/>
                  </a:lnTo>
                  <a:close/>
                </a:path>
                <a:path w="2224405" h="1250315">
                  <a:moveTo>
                    <a:pt x="1795372" y="389055"/>
                  </a:moveTo>
                  <a:lnTo>
                    <a:pt x="1791378" y="385980"/>
                  </a:lnTo>
                  <a:lnTo>
                    <a:pt x="1790408" y="378359"/>
                  </a:lnTo>
                  <a:lnTo>
                    <a:pt x="1793229" y="374851"/>
                  </a:lnTo>
                  <a:lnTo>
                    <a:pt x="1800754" y="373311"/>
                  </a:lnTo>
                  <a:lnTo>
                    <a:pt x="1804829" y="375637"/>
                  </a:lnTo>
                  <a:lnTo>
                    <a:pt x="1805815" y="384059"/>
                  </a:lnTo>
                  <a:lnTo>
                    <a:pt x="1803575" y="387986"/>
                  </a:lnTo>
                  <a:lnTo>
                    <a:pt x="1795372" y="389055"/>
                  </a:lnTo>
                  <a:close/>
                </a:path>
                <a:path w="2224405" h="1250315">
                  <a:moveTo>
                    <a:pt x="1707819" y="389092"/>
                  </a:moveTo>
                  <a:lnTo>
                    <a:pt x="1703788" y="386520"/>
                  </a:lnTo>
                  <a:lnTo>
                    <a:pt x="1701892" y="379369"/>
                  </a:lnTo>
                  <a:lnTo>
                    <a:pt x="1703654" y="375973"/>
                  </a:lnTo>
                  <a:lnTo>
                    <a:pt x="1708252" y="374837"/>
                  </a:lnTo>
                  <a:lnTo>
                    <a:pt x="1710058" y="374597"/>
                  </a:lnTo>
                  <a:lnTo>
                    <a:pt x="1715082" y="374672"/>
                  </a:lnTo>
                  <a:lnTo>
                    <a:pt x="1717299" y="377020"/>
                  </a:lnTo>
                  <a:lnTo>
                    <a:pt x="1717605" y="384941"/>
                  </a:lnTo>
                  <a:lnTo>
                    <a:pt x="1715769" y="387821"/>
                  </a:lnTo>
                  <a:lnTo>
                    <a:pt x="1707819" y="389092"/>
                  </a:lnTo>
                  <a:close/>
                </a:path>
                <a:path w="2224405" h="1250315">
                  <a:moveTo>
                    <a:pt x="1266055" y="388659"/>
                  </a:moveTo>
                  <a:lnTo>
                    <a:pt x="1263032" y="385457"/>
                  </a:lnTo>
                  <a:lnTo>
                    <a:pt x="1263272" y="376782"/>
                  </a:lnTo>
                  <a:lnTo>
                    <a:pt x="1266018" y="374523"/>
                  </a:lnTo>
                  <a:lnTo>
                    <a:pt x="1274551" y="374686"/>
                  </a:lnTo>
                  <a:lnTo>
                    <a:pt x="1277051" y="377268"/>
                  </a:lnTo>
                  <a:lnTo>
                    <a:pt x="1276797" y="385547"/>
                  </a:lnTo>
                  <a:lnTo>
                    <a:pt x="1274327" y="388352"/>
                  </a:lnTo>
                  <a:lnTo>
                    <a:pt x="1266055" y="388659"/>
                  </a:lnTo>
                  <a:close/>
                </a:path>
                <a:path w="2224405" h="1250315">
                  <a:moveTo>
                    <a:pt x="959850" y="389331"/>
                  </a:moveTo>
                  <a:lnTo>
                    <a:pt x="955356" y="386721"/>
                  </a:lnTo>
                  <a:lnTo>
                    <a:pt x="953415" y="378442"/>
                  </a:lnTo>
                  <a:lnTo>
                    <a:pt x="956774" y="374523"/>
                  </a:lnTo>
                  <a:lnTo>
                    <a:pt x="961507" y="374066"/>
                  </a:lnTo>
                  <a:lnTo>
                    <a:pt x="966060" y="373834"/>
                  </a:lnTo>
                  <a:lnTo>
                    <a:pt x="968732" y="376392"/>
                  </a:lnTo>
                  <a:lnTo>
                    <a:pt x="969217" y="384590"/>
                  </a:lnTo>
                  <a:lnTo>
                    <a:pt x="967373" y="387544"/>
                  </a:lnTo>
                  <a:lnTo>
                    <a:pt x="959850" y="389331"/>
                  </a:lnTo>
                  <a:close/>
                </a:path>
                <a:path w="2224405" h="1250315">
                  <a:moveTo>
                    <a:pt x="701237" y="389376"/>
                  </a:moveTo>
                  <a:lnTo>
                    <a:pt x="692191" y="387581"/>
                  </a:lnTo>
                  <a:lnTo>
                    <a:pt x="689085" y="383453"/>
                  </a:lnTo>
                  <a:lnTo>
                    <a:pt x="690280" y="378345"/>
                  </a:lnTo>
                  <a:lnTo>
                    <a:pt x="691004" y="377193"/>
                  </a:lnTo>
                  <a:lnTo>
                    <a:pt x="694923" y="373947"/>
                  </a:lnTo>
                  <a:lnTo>
                    <a:pt x="698588" y="373977"/>
                  </a:lnTo>
                  <a:lnTo>
                    <a:pt x="704373" y="376287"/>
                  </a:lnTo>
                  <a:lnTo>
                    <a:pt x="704779" y="378345"/>
                  </a:lnTo>
                  <a:lnTo>
                    <a:pt x="704691" y="383453"/>
                  </a:lnTo>
                  <a:lnTo>
                    <a:pt x="704574" y="386474"/>
                  </a:lnTo>
                  <a:lnTo>
                    <a:pt x="701237" y="389376"/>
                  </a:lnTo>
                  <a:close/>
                </a:path>
                <a:path w="2224405" h="1250315">
                  <a:moveTo>
                    <a:pt x="563000" y="389325"/>
                  </a:moveTo>
                  <a:lnTo>
                    <a:pt x="559664" y="386863"/>
                  </a:lnTo>
                  <a:lnTo>
                    <a:pt x="557312" y="380805"/>
                  </a:lnTo>
                  <a:lnTo>
                    <a:pt x="558909" y="376782"/>
                  </a:lnTo>
                  <a:lnTo>
                    <a:pt x="563135" y="375173"/>
                  </a:lnTo>
                  <a:lnTo>
                    <a:pt x="564934" y="374837"/>
                  </a:lnTo>
                  <a:lnTo>
                    <a:pt x="569935" y="374418"/>
                  </a:lnTo>
                  <a:lnTo>
                    <a:pt x="572516" y="376782"/>
                  </a:lnTo>
                  <a:lnTo>
                    <a:pt x="572599" y="381052"/>
                  </a:lnTo>
                  <a:lnTo>
                    <a:pt x="571988" y="386130"/>
                  </a:lnTo>
                  <a:lnTo>
                    <a:pt x="569502" y="389182"/>
                  </a:lnTo>
                  <a:lnTo>
                    <a:pt x="563000" y="389325"/>
                  </a:lnTo>
                  <a:close/>
                </a:path>
                <a:path w="2224405" h="1250315">
                  <a:moveTo>
                    <a:pt x="341928" y="389736"/>
                  </a:moveTo>
                  <a:lnTo>
                    <a:pt x="338189" y="385944"/>
                  </a:lnTo>
                  <a:lnTo>
                    <a:pt x="337628" y="378501"/>
                  </a:lnTo>
                  <a:lnTo>
                    <a:pt x="339973" y="375487"/>
                  </a:lnTo>
                  <a:lnTo>
                    <a:pt x="344846" y="374650"/>
                  </a:lnTo>
                  <a:lnTo>
                    <a:pt x="346713" y="374686"/>
                  </a:lnTo>
                  <a:lnTo>
                    <a:pt x="349512" y="375166"/>
                  </a:lnTo>
                  <a:lnTo>
                    <a:pt x="350714" y="375928"/>
                  </a:lnTo>
                  <a:lnTo>
                    <a:pt x="354020" y="380177"/>
                  </a:lnTo>
                  <a:lnTo>
                    <a:pt x="351976" y="389017"/>
                  </a:lnTo>
                  <a:lnTo>
                    <a:pt x="345833" y="389392"/>
                  </a:lnTo>
                  <a:lnTo>
                    <a:pt x="341928" y="389736"/>
                  </a:lnTo>
                  <a:close/>
                </a:path>
                <a:path w="2224405" h="1250315">
                  <a:moveTo>
                    <a:pt x="305374" y="389436"/>
                  </a:moveTo>
                  <a:lnTo>
                    <a:pt x="297550" y="389130"/>
                  </a:lnTo>
                  <a:lnTo>
                    <a:pt x="293639" y="385592"/>
                  </a:lnTo>
                  <a:lnTo>
                    <a:pt x="293587" y="377350"/>
                  </a:lnTo>
                  <a:lnTo>
                    <a:pt x="297387" y="374223"/>
                  </a:lnTo>
                  <a:lnTo>
                    <a:pt x="305844" y="375076"/>
                  </a:lnTo>
                  <a:lnTo>
                    <a:pt x="308487" y="378150"/>
                  </a:lnTo>
                  <a:lnTo>
                    <a:pt x="308390" y="386011"/>
                  </a:lnTo>
                  <a:lnTo>
                    <a:pt x="305374" y="389436"/>
                  </a:lnTo>
                  <a:close/>
                </a:path>
                <a:path w="2224405" h="1250315">
                  <a:moveTo>
                    <a:pt x="129994" y="387560"/>
                  </a:moveTo>
                  <a:lnTo>
                    <a:pt x="132979" y="378474"/>
                  </a:lnTo>
                  <a:lnTo>
                    <a:pt x="133471" y="379327"/>
                  </a:lnTo>
                  <a:lnTo>
                    <a:pt x="133792" y="380223"/>
                  </a:lnTo>
                  <a:lnTo>
                    <a:pt x="133511" y="383667"/>
                  </a:lnTo>
                  <a:lnTo>
                    <a:pt x="131967" y="385998"/>
                  </a:lnTo>
                  <a:lnTo>
                    <a:pt x="129994" y="387560"/>
                  </a:lnTo>
                  <a:close/>
                </a:path>
                <a:path w="2224405" h="1250315">
                  <a:moveTo>
                    <a:pt x="612893" y="389062"/>
                  </a:moveTo>
                  <a:lnTo>
                    <a:pt x="605668" y="388793"/>
                  </a:lnTo>
                  <a:lnTo>
                    <a:pt x="602205" y="385225"/>
                  </a:lnTo>
                  <a:lnTo>
                    <a:pt x="601555" y="377828"/>
                  </a:lnTo>
                  <a:lnTo>
                    <a:pt x="605503" y="373744"/>
                  </a:lnTo>
                  <a:lnTo>
                    <a:pt x="613252" y="372952"/>
                  </a:lnTo>
                  <a:lnTo>
                    <a:pt x="616701" y="376617"/>
                  </a:lnTo>
                  <a:lnTo>
                    <a:pt x="616656" y="384919"/>
                  </a:lnTo>
                  <a:lnTo>
                    <a:pt x="612893" y="389062"/>
                  </a:lnTo>
                  <a:close/>
                </a:path>
                <a:path w="2224405" h="1250315">
                  <a:moveTo>
                    <a:pt x="1556205" y="411082"/>
                  </a:moveTo>
                  <a:lnTo>
                    <a:pt x="1551368" y="410393"/>
                  </a:lnTo>
                  <a:lnTo>
                    <a:pt x="1547778" y="406026"/>
                  </a:lnTo>
                  <a:lnTo>
                    <a:pt x="1549054" y="400529"/>
                  </a:lnTo>
                  <a:lnTo>
                    <a:pt x="1550338" y="398831"/>
                  </a:lnTo>
                  <a:lnTo>
                    <a:pt x="1554272" y="396123"/>
                  </a:lnTo>
                  <a:lnTo>
                    <a:pt x="1557370" y="396273"/>
                  </a:lnTo>
                  <a:lnTo>
                    <a:pt x="1561244" y="397574"/>
                  </a:lnTo>
                  <a:lnTo>
                    <a:pt x="1562364" y="398651"/>
                  </a:lnTo>
                  <a:lnTo>
                    <a:pt x="1563827" y="403258"/>
                  </a:lnTo>
                  <a:lnTo>
                    <a:pt x="1563409" y="406833"/>
                  </a:lnTo>
                  <a:lnTo>
                    <a:pt x="1559221" y="410498"/>
                  </a:lnTo>
                  <a:lnTo>
                    <a:pt x="1557265" y="410693"/>
                  </a:lnTo>
                  <a:lnTo>
                    <a:pt x="1556205" y="411082"/>
                  </a:lnTo>
                  <a:close/>
                </a:path>
                <a:path w="2224405" h="1250315">
                  <a:moveTo>
                    <a:pt x="1470175" y="411164"/>
                  </a:moveTo>
                  <a:lnTo>
                    <a:pt x="1467279" y="410977"/>
                  </a:lnTo>
                  <a:lnTo>
                    <a:pt x="1461964" y="408232"/>
                  </a:lnTo>
                  <a:lnTo>
                    <a:pt x="1460143" y="404724"/>
                  </a:lnTo>
                  <a:lnTo>
                    <a:pt x="1460583" y="401598"/>
                  </a:lnTo>
                  <a:lnTo>
                    <a:pt x="1461352" y="400611"/>
                  </a:lnTo>
                  <a:lnTo>
                    <a:pt x="1462188" y="398920"/>
                  </a:lnTo>
                  <a:lnTo>
                    <a:pt x="1466115" y="396153"/>
                  </a:lnTo>
                  <a:lnTo>
                    <a:pt x="1469131" y="396362"/>
                  </a:lnTo>
                  <a:lnTo>
                    <a:pt x="1472587" y="397320"/>
                  </a:lnTo>
                  <a:lnTo>
                    <a:pt x="1473041" y="397784"/>
                  </a:lnTo>
                  <a:lnTo>
                    <a:pt x="1476192" y="400326"/>
                  </a:lnTo>
                  <a:lnTo>
                    <a:pt x="1475871" y="407073"/>
                  </a:lnTo>
                  <a:lnTo>
                    <a:pt x="1470175" y="411164"/>
                  </a:lnTo>
                  <a:close/>
                </a:path>
                <a:path w="2224405" h="1250315">
                  <a:moveTo>
                    <a:pt x="1428321" y="410745"/>
                  </a:moveTo>
                  <a:lnTo>
                    <a:pt x="1419408" y="410363"/>
                  </a:lnTo>
                  <a:lnTo>
                    <a:pt x="1415930" y="407012"/>
                  </a:lnTo>
                  <a:lnTo>
                    <a:pt x="1416430" y="397933"/>
                  </a:lnTo>
                  <a:lnTo>
                    <a:pt x="1421342" y="395771"/>
                  </a:lnTo>
                  <a:lnTo>
                    <a:pt x="1429142" y="396302"/>
                  </a:lnTo>
                  <a:lnTo>
                    <a:pt x="1431479" y="399474"/>
                  </a:lnTo>
                  <a:lnTo>
                    <a:pt x="1430963" y="408142"/>
                  </a:lnTo>
                  <a:lnTo>
                    <a:pt x="1428321" y="410745"/>
                  </a:lnTo>
                  <a:close/>
                </a:path>
                <a:path w="2224405" h="1250315">
                  <a:moveTo>
                    <a:pt x="1340544" y="411785"/>
                  </a:moveTo>
                  <a:lnTo>
                    <a:pt x="1331661" y="411785"/>
                  </a:lnTo>
                  <a:lnTo>
                    <a:pt x="1328042" y="408292"/>
                  </a:lnTo>
                  <a:lnTo>
                    <a:pt x="1328355" y="400177"/>
                  </a:lnTo>
                  <a:lnTo>
                    <a:pt x="1331192" y="397379"/>
                  </a:lnTo>
                  <a:lnTo>
                    <a:pt x="1339022" y="396781"/>
                  </a:lnTo>
                  <a:lnTo>
                    <a:pt x="1342508" y="399383"/>
                  </a:lnTo>
                  <a:lnTo>
                    <a:pt x="1343829" y="407507"/>
                  </a:lnTo>
                  <a:lnTo>
                    <a:pt x="1340544" y="411785"/>
                  </a:lnTo>
                  <a:close/>
                </a:path>
                <a:path w="2224405" h="1250315">
                  <a:moveTo>
                    <a:pt x="1295698" y="410798"/>
                  </a:moveTo>
                  <a:lnTo>
                    <a:pt x="1287442" y="410266"/>
                  </a:lnTo>
                  <a:lnTo>
                    <a:pt x="1283687" y="406130"/>
                  </a:lnTo>
                  <a:lnTo>
                    <a:pt x="1284903" y="399220"/>
                  </a:lnTo>
                  <a:lnTo>
                    <a:pt x="1288786" y="396676"/>
                  </a:lnTo>
                  <a:lnTo>
                    <a:pt x="1296444" y="396924"/>
                  </a:lnTo>
                  <a:lnTo>
                    <a:pt x="1299198" y="400147"/>
                  </a:lnTo>
                  <a:lnTo>
                    <a:pt x="1298527" y="408150"/>
                  </a:lnTo>
                  <a:lnTo>
                    <a:pt x="1295698" y="410798"/>
                  </a:lnTo>
                  <a:close/>
                </a:path>
                <a:path w="2224405" h="1250315">
                  <a:moveTo>
                    <a:pt x="1249790" y="412234"/>
                  </a:moveTo>
                  <a:lnTo>
                    <a:pt x="1243976" y="410274"/>
                  </a:lnTo>
                  <a:lnTo>
                    <a:pt x="1241900" y="408224"/>
                  </a:lnTo>
                  <a:lnTo>
                    <a:pt x="1239064" y="401882"/>
                  </a:lnTo>
                  <a:lnTo>
                    <a:pt x="1241228" y="397918"/>
                  </a:lnTo>
                  <a:lnTo>
                    <a:pt x="1250783" y="395778"/>
                  </a:lnTo>
                  <a:lnTo>
                    <a:pt x="1255091" y="398868"/>
                  </a:lnTo>
                  <a:lnTo>
                    <a:pt x="1255067" y="404186"/>
                  </a:lnTo>
                  <a:lnTo>
                    <a:pt x="1254833" y="405338"/>
                  </a:lnTo>
                  <a:lnTo>
                    <a:pt x="1254716" y="406579"/>
                  </a:lnTo>
                  <a:lnTo>
                    <a:pt x="1253313" y="410558"/>
                  </a:lnTo>
                  <a:lnTo>
                    <a:pt x="1249790" y="412234"/>
                  </a:lnTo>
                  <a:close/>
                </a:path>
                <a:path w="2224405" h="1250315">
                  <a:moveTo>
                    <a:pt x="1111911" y="410626"/>
                  </a:moveTo>
                  <a:lnTo>
                    <a:pt x="1108329" y="407387"/>
                  </a:lnTo>
                  <a:lnTo>
                    <a:pt x="1108305" y="399429"/>
                  </a:lnTo>
                  <a:lnTo>
                    <a:pt x="1111463" y="396797"/>
                  </a:lnTo>
                  <a:lnTo>
                    <a:pt x="1120040" y="396549"/>
                  </a:lnTo>
                  <a:lnTo>
                    <a:pt x="1122697" y="398996"/>
                  </a:lnTo>
                  <a:lnTo>
                    <a:pt x="1123198" y="407507"/>
                  </a:lnTo>
                  <a:lnTo>
                    <a:pt x="1120645" y="410566"/>
                  </a:lnTo>
                  <a:lnTo>
                    <a:pt x="1111911" y="410626"/>
                  </a:lnTo>
                  <a:close/>
                </a:path>
                <a:path w="2224405" h="1250315">
                  <a:moveTo>
                    <a:pt x="936217" y="411456"/>
                  </a:moveTo>
                  <a:lnTo>
                    <a:pt x="933067" y="408142"/>
                  </a:lnTo>
                  <a:lnTo>
                    <a:pt x="932843" y="399167"/>
                  </a:lnTo>
                  <a:lnTo>
                    <a:pt x="935731" y="396542"/>
                  </a:lnTo>
                  <a:lnTo>
                    <a:pt x="943964" y="396946"/>
                  </a:lnTo>
                  <a:lnTo>
                    <a:pt x="946749" y="399691"/>
                  </a:lnTo>
                  <a:lnTo>
                    <a:pt x="946652" y="407515"/>
                  </a:lnTo>
                  <a:lnTo>
                    <a:pt x="944039" y="410715"/>
                  </a:lnTo>
                  <a:lnTo>
                    <a:pt x="936217" y="411456"/>
                  </a:lnTo>
                  <a:close/>
                </a:path>
                <a:path w="2224405" h="1250315">
                  <a:moveTo>
                    <a:pt x="897333" y="411666"/>
                  </a:moveTo>
                  <a:lnTo>
                    <a:pt x="891510" y="410319"/>
                  </a:lnTo>
                  <a:lnTo>
                    <a:pt x="889100" y="408023"/>
                  </a:lnTo>
                  <a:lnTo>
                    <a:pt x="887809" y="401972"/>
                  </a:lnTo>
                  <a:lnTo>
                    <a:pt x="889084" y="399175"/>
                  </a:lnTo>
                  <a:lnTo>
                    <a:pt x="893735" y="396318"/>
                  </a:lnTo>
                  <a:lnTo>
                    <a:pt x="896744" y="396115"/>
                  </a:lnTo>
                  <a:lnTo>
                    <a:pt x="900938" y="397784"/>
                  </a:lnTo>
                  <a:lnTo>
                    <a:pt x="901834" y="399564"/>
                  </a:lnTo>
                  <a:lnTo>
                    <a:pt x="902573" y="400386"/>
                  </a:lnTo>
                  <a:lnTo>
                    <a:pt x="902790" y="404231"/>
                  </a:lnTo>
                  <a:lnTo>
                    <a:pt x="902088" y="407118"/>
                  </a:lnTo>
                  <a:lnTo>
                    <a:pt x="898924" y="410798"/>
                  </a:lnTo>
                  <a:lnTo>
                    <a:pt x="897333" y="411666"/>
                  </a:lnTo>
                  <a:close/>
                </a:path>
                <a:path w="2224405" h="1250315">
                  <a:moveTo>
                    <a:pt x="848432" y="411590"/>
                  </a:moveTo>
                  <a:lnTo>
                    <a:pt x="845088" y="408165"/>
                  </a:lnTo>
                  <a:lnTo>
                    <a:pt x="844760" y="400087"/>
                  </a:lnTo>
                  <a:lnTo>
                    <a:pt x="847007" y="397260"/>
                  </a:lnTo>
                  <a:lnTo>
                    <a:pt x="854778" y="396093"/>
                  </a:lnTo>
                  <a:lnTo>
                    <a:pt x="858532" y="398980"/>
                  </a:lnTo>
                  <a:lnTo>
                    <a:pt x="859018" y="407582"/>
                  </a:lnTo>
                  <a:lnTo>
                    <a:pt x="856278" y="411112"/>
                  </a:lnTo>
                  <a:lnTo>
                    <a:pt x="848432" y="411590"/>
                  </a:lnTo>
                  <a:close/>
                </a:path>
                <a:path w="2224405" h="1250315">
                  <a:moveTo>
                    <a:pt x="762291" y="410648"/>
                  </a:moveTo>
                  <a:lnTo>
                    <a:pt x="760096" y="410005"/>
                  </a:lnTo>
                  <a:lnTo>
                    <a:pt x="756506" y="406415"/>
                  </a:lnTo>
                  <a:lnTo>
                    <a:pt x="755699" y="404170"/>
                  </a:lnTo>
                  <a:lnTo>
                    <a:pt x="756827" y="399384"/>
                  </a:lnTo>
                  <a:lnTo>
                    <a:pt x="758469" y="397627"/>
                  </a:lnTo>
                  <a:lnTo>
                    <a:pt x="762171" y="396841"/>
                  </a:lnTo>
                  <a:lnTo>
                    <a:pt x="763358" y="396767"/>
                  </a:lnTo>
                  <a:lnTo>
                    <a:pt x="764522" y="396624"/>
                  </a:lnTo>
                  <a:lnTo>
                    <a:pt x="768680" y="396602"/>
                  </a:lnTo>
                  <a:lnTo>
                    <a:pt x="770912" y="398980"/>
                  </a:lnTo>
                  <a:lnTo>
                    <a:pt x="770718" y="407761"/>
                  </a:lnTo>
                  <a:lnTo>
                    <a:pt x="768449" y="410498"/>
                  </a:lnTo>
                  <a:lnTo>
                    <a:pt x="762291" y="410648"/>
                  </a:lnTo>
                  <a:close/>
                </a:path>
                <a:path w="2224405" h="1250315">
                  <a:moveTo>
                    <a:pt x="365912" y="411575"/>
                  </a:moveTo>
                  <a:lnTo>
                    <a:pt x="362068" y="409990"/>
                  </a:lnTo>
                  <a:lnTo>
                    <a:pt x="359850" y="405727"/>
                  </a:lnTo>
                  <a:lnTo>
                    <a:pt x="359477" y="403610"/>
                  </a:lnTo>
                  <a:lnTo>
                    <a:pt x="361299" y="396797"/>
                  </a:lnTo>
                  <a:lnTo>
                    <a:pt x="369032" y="394732"/>
                  </a:lnTo>
                  <a:lnTo>
                    <a:pt x="374205" y="399070"/>
                  </a:lnTo>
                  <a:lnTo>
                    <a:pt x="374571" y="400379"/>
                  </a:lnTo>
                  <a:lnTo>
                    <a:pt x="375161" y="401419"/>
                  </a:lnTo>
                  <a:lnTo>
                    <a:pt x="375623" y="405352"/>
                  </a:lnTo>
                  <a:lnTo>
                    <a:pt x="372592" y="409459"/>
                  </a:lnTo>
                  <a:lnTo>
                    <a:pt x="365912" y="411575"/>
                  </a:lnTo>
                  <a:close/>
                </a:path>
                <a:path w="2224405" h="1250315">
                  <a:moveTo>
                    <a:pt x="278553" y="411934"/>
                  </a:moveTo>
                  <a:lnTo>
                    <a:pt x="276119" y="411336"/>
                  </a:lnTo>
                  <a:lnTo>
                    <a:pt x="273433" y="407821"/>
                  </a:lnTo>
                  <a:lnTo>
                    <a:pt x="272574" y="406168"/>
                  </a:lnTo>
                  <a:lnTo>
                    <a:pt x="271193" y="402346"/>
                  </a:lnTo>
                  <a:lnTo>
                    <a:pt x="272529" y="399421"/>
                  </a:lnTo>
                  <a:lnTo>
                    <a:pt x="276561" y="396744"/>
                  </a:lnTo>
                  <a:lnTo>
                    <a:pt x="278897" y="396481"/>
                  </a:lnTo>
                  <a:lnTo>
                    <a:pt x="284577" y="397073"/>
                  </a:lnTo>
                  <a:lnTo>
                    <a:pt x="286537" y="399421"/>
                  </a:lnTo>
                  <a:lnTo>
                    <a:pt x="286518" y="402959"/>
                  </a:lnTo>
                  <a:lnTo>
                    <a:pt x="286354" y="404156"/>
                  </a:lnTo>
                  <a:lnTo>
                    <a:pt x="286294" y="405375"/>
                  </a:lnTo>
                  <a:lnTo>
                    <a:pt x="285323" y="409122"/>
                  </a:lnTo>
                  <a:lnTo>
                    <a:pt x="283435" y="410700"/>
                  </a:lnTo>
                  <a:lnTo>
                    <a:pt x="278553" y="411934"/>
                  </a:lnTo>
                  <a:close/>
                </a:path>
                <a:path w="2224405" h="1250315">
                  <a:moveTo>
                    <a:pt x="144317" y="411606"/>
                  </a:moveTo>
                  <a:lnTo>
                    <a:pt x="139995" y="408351"/>
                  </a:lnTo>
                  <a:lnTo>
                    <a:pt x="139136" y="400670"/>
                  </a:lnTo>
                  <a:lnTo>
                    <a:pt x="141937" y="397320"/>
                  </a:lnTo>
                  <a:lnTo>
                    <a:pt x="150251" y="395951"/>
                  </a:lnTo>
                  <a:lnTo>
                    <a:pt x="153789" y="397888"/>
                  </a:lnTo>
                  <a:lnTo>
                    <a:pt x="154925" y="406632"/>
                  </a:lnTo>
                  <a:lnTo>
                    <a:pt x="152670" y="410573"/>
                  </a:lnTo>
                  <a:lnTo>
                    <a:pt x="144317" y="411606"/>
                  </a:lnTo>
                  <a:close/>
                </a:path>
                <a:path w="2224405" h="1250315">
                  <a:moveTo>
                    <a:pt x="591246" y="410274"/>
                  </a:moveTo>
                  <a:lnTo>
                    <a:pt x="584132" y="410236"/>
                  </a:lnTo>
                  <a:lnTo>
                    <a:pt x="580678" y="406938"/>
                  </a:lnTo>
                  <a:lnTo>
                    <a:pt x="580655" y="398950"/>
                  </a:lnTo>
                  <a:lnTo>
                    <a:pt x="584506" y="395031"/>
                  </a:lnTo>
                  <a:lnTo>
                    <a:pt x="591933" y="395450"/>
                  </a:lnTo>
                  <a:lnTo>
                    <a:pt x="594963" y="399361"/>
                  </a:lnTo>
                  <a:lnTo>
                    <a:pt x="594448" y="406938"/>
                  </a:lnTo>
                  <a:lnTo>
                    <a:pt x="591246" y="410274"/>
                  </a:lnTo>
                  <a:close/>
                </a:path>
                <a:path w="2224405" h="1250315">
                  <a:moveTo>
                    <a:pt x="540749" y="410985"/>
                  </a:moveTo>
                  <a:lnTo>
                    <a:pt x="536284" y="406722"/>
                  </a:lnTo>
                  <a:lnTo>
                    <a:pt x="536904" y="398711"/>
                  </a:lnTo>
                  <a:lnTo>
                    <a:pt x="539636" y="395929"/>
                  </a:lnTo>
                  <a:lnTo>
                    <a:pt x="547033" y="394904"/>
                  </a:lnTo>
                  <a:lnTo>
                    <a:pt x="550564" y="398307"/>
                  </a:lnTo>
                  <a:lnTo>
                    <a:pt x="550766" y="406123"/>
                  </a:lnTo>
                  <a:lnTo>
                    <a:pt x="548139" y="409781"/>
                  </a:lnTo>
                  <a:lnTo>
                    <a:pt x="540749" y="410985"/>
                  </a:lnTo>
                  <a:close/>
                </a:path>
                <a:path w="2224405" h="1250315">
                  <a:moveTo>
                    <a:pt x="325618" y="191471"/>
                  </a:moveTo>
                  <a:lnTo>
                    <a:pt x="318370" y="190514"/>
                  </a:lnTo>
                  <a:lnTo>
                    <a:pt x="315757" y="187477"/>
                  </a:lnTo>
                  <a:lnTo>
                    <a:pt x="315436" y="180566"/>
                  </a:lnTo>
                  <a:lnTo>
                    <a:pt x="317235" y="177649"/>
                  </a:lnTo>
                  <a:lnTo>
                    <a:pt x="321811" y="176281"/>
                  </a:lnTo>
                  <a:lnTo>
                    <a:pt x="323639" y="176131"/>
                  </a:lnTo>
                  <a:lnTo>
                    <a:pt x="328567" y="176392"/>
                  </a:lnTo>
                  <a:lnTo>
                    <a:pt x="330559" y="178846"/>
                  </a:lnTo>
                  <a:lnTo>
                    <a:pt x="330551" y="182188"/>
                  </a:lnTo>
                  <a:lnTo>
                    <a:pt x="330418" y="183364"/>
                  </a:lnTo>
                  <a:lnTo>
                    <a:pt x="330410" y="184560"/>
                  </a:lnTo>
                  <a:lnTo>
                    <a:pt x="329201" y="189197"/>
                  </a:lnTo>
                  <a:lnTo>
                    <a:pt x="325618" y="191471"/>
                  </a:lnTo>
                  <a:close/>
                </a:path>
                <a:path w="2224405" h="1250315">
                  <a:moveTo>
                    <a:pt x="231414" y="190558"/>
                  </a:moveTo>
                  <a:lnTo>
                    <a:pt x="227644" y="186639"/>
                  </a:lnTo>
                  <a:lnTo>
                    <a:pt x="227757" y="178763"/>
                  </a:lnTo>
                  <a:lnTo>
                    <a:pt x="231339" y="175966"/>
                  </a:lnTo>
                  <a:lnTo>
                    <a:pt x="239588" y="176348"/>
                  </a:lnTo>
                  <a:lnTo>
                    <a:pt x="242394" y="179227"/>
                  </a:lnTo>
                  <a:lnTo>
                    <a:pt x="242029" y="187312"/>
                  </a:lnTo>
                  <a:lnTo>
                    <a:pt x="239275" y="190401"/>
                  </a:lnTo>
                  <a:lnTo>
                    <a:pt x="231414" y="190558"/>
                  </a:lnTo>
                  <a:close/>
                </a:path>
                <a:path w="2224405" h="1250315">
                  <a:moveTo>
                    <a:pt x="195068" y="189536"/>
                  </a:moveTo>
                  <a:lnTo>
                    <a:pt x="198110" y="180278"/>
                  </a:lnTo>
                  <a:lnTo>
                    <a:pt x="198225" y="180708"/>
                  </a:lnTo>
                  <a:lnTo>
                    <a:pt x="198422" y="181101"/>
                  </a:lnTo>
                  <a:lnTo>
                    <a:pt x="198614" y="185339"/>
                  </a:lnTo>
                  <a:lnTo>
                    <a:pt x="197305" y="188165"/>
                  </a:lnTo>
                  <a:lnTo>
                    <a:pt x="195068" y="189536"/>
                  </a:lnTo>
                  <a:close/>
                </a:path>
                <a:path w="2224405" h="1250315">
                  <a:moveTo>
                    <a:pt x="1337384" y="190124"/>
                  </a:moveTo>
                  <a:lnTo>
                    <a:pt x="1332494" y="189658"/>
                  </a:lnTo>
                  <a:lnTo>
                    <a:pt x="1329962" y="187628"/>
                  </a:lnTo>
                  <a:lnTo>
                    <a:pt x="1328850" y="185204"/>
                  </a:lnTo>
                  <a:lnTo>
                    <a:pt x="1340976" y="187428"/>
                  </a:lnTo>
                  <a:lnTo>
                    <a:pt x="1339469" y="189088"/>
                  </a:lnTo>
                  <a:lnTo>
                    <a:pt x="1337384" y="190124"/>
                  </a:lnTo>
                  <a:close/>
                </a:path>
                <a:path w="2224405" h="1250315">
                  <a:moveTo>
                    <a:pt x="230675" y="146751"/>
                  </a:moveTo>
                  <a:lnTo>
                    <a:pt x="226667" y="141943"/>
                  </a:lnTo>
                  <a:lnTo>
                    <a:pt x="227406" y="134238"/>
                  </a:lnTo>
                  <a:lnTo>
                    <a:pt x="230810" y="130603"/>
                  </a:lnTo>
                  <a:lnTo>
                    <a:pt x="237812" y="130222"/>
                  </a:lnTo>
                  <a:lnTo>
                    <a:pt x="242604" y="134725"/>
                  </a:lnTo>
                  <a:lnTo>
                    <a:pt x="241962" y="142646"/>
                  </a:lnTo>
                  <a:lnTo>
                    <a:pt x="238693" y="145937"/>
                  </a:lnTo>
                  <a:lnTo>
                    <a:pt x="230675" y="146751"/>
                  </a:lnTo>
                  <a:close/>
                </a:path>
                <a:path w="2224405" h="1250315">
                  <a:moveTo>
                    <a:pt x="585051" y="145772"/>
                  </a:moveTo>
                  <a:lnTo>
                    <a:pt x="581527" y="142555"/>
                  </a:lnTo>
                  <a:lnTo>
                    <a:pt x="580154" y="134777"/>
                  </a:lnTo>
                  <a:lnTo>
                    <a:pt x="584132" y="130484"/>
                  </a:lnTo>
                  <a:lnTo>
                    <a:pt x="591038" y="130671"/>
                  </a:lnTo>
                  <a:lnTo>
                    <a:pt x="594105" y="133513"/>
                  </a:lnTo>
                  <a:lnTo>
                    <a:pt x="595352" y="140955"/>
                  </a:lnTo>
                  <a:lnTo>
                    <a:pt x="592441" y="145203"/>
                  </a:lnTo>
                  <a:lnTo>
                    <a:pt x="585051" y="145772"/>
                  </a:lnTo>
                  <a:close/>
                </a:path>
                <a:path w="2224405" h="1250315">
                  <a:moveTo>
                    <a:pt x="701215" y="213498"/>
                  </a:moveTo>
                  <a:lnTo>
                    <a:pt x="692758" y="212354"/>
                  </a:lnTo>
                  <a:lnTo>
                    <a:pt x="689533" y="208629"/>
                  </a:lnTo>
                  <a:lnTo>
                    <a:pt x="690175" y="200499"/>
                  </a:lnTo>
                  <a:lnTo>
                    <a:pt x="693690" y="197993"/>
                  </a:lnTo>
                  <a:lnTo>
                    <a:pt x="702828" y="198203"/>
                  </a:lnTo>
                  <a:lnTo>
                    <a:pt x="704993" y="200791"/>
                  </a:lnTo>
                  <a:lnTo>
                    <a:pt x="704522" y="210125"/>
                  </a:lnTo>
                  <a:lnTo>
                    <a:pt x="701215" y="213498"/>
                  </a:lnTo>
                  <a:close/>
                </a:path>
                <a:path w="2224405" h="1250315">
                  <a:moveTo>
                    <a:pt x="428360" y="212848"/>
                  </a:moveTo>
                  <a:lnTo>
                    <a:pt x="425099" y="208943"/>
                  </a:lnTo>
                  <a:lnTo>
                    <a:pt x="426196" y="200342"/>
                  </a:lnTo>
                  <a:lnTo>
                    <a:pt x="430107" y="197305"/>
                  </a:lnTo>
                  <a:lnTo>
                    <a:pt x="438364" y="197762"/>
                  </a:lnTo>
                  <a:lnTo>
                    <a:pt x="440834" y="200821"/>
                  </a:lnTo>
                  <a:lnTo>
                    <a:pt x="439968" y="209870"/>
                  </a:lnTo>
                  <a:lnTo>
                    <a:pt x="437177" y="212712"/>
                  </a:lnTo>
                  <a:lnTo>
                    <a:pt x="428360" y="212848"/>
                  </a:lnTo>
                  <a:close/>
                </a:path>
                <a:path w="2224405" h="1250315">
                  <a:moveTo>
                    <a:pt x="391553" y="212488"/>
                  </a:moveTo>
                  <a:lnTo>
                    <a:pt x="382573" y="211231"/>
                  </a:lnTo>
                  <a:lnTo>
                    <a:pt x="379788" y="205016"/>
                  </a:lnTo>
                  <a:lnTo>
                    <a:pt x="384835" y="198457"/>
                  </a:lnTo>
                  <a:lnTo>
                    <a:pt x="387402" y="196991"/>
                  </a:lnTo>
                  <a:lnTo>
                    <a:pt x="393852" y="198106"/>
                  </a:lnTo>
                  <a:lnTo>
                    <a:pt x="396487" y="199355"/>
                  </a:lnTo>
                  <a:lnTo>
                    <a:pt x="398039" y="202974"/>
                  </a:lnTo>
                  <a:lnTo>
                    <a:pt x="398136" y="205405"/>
                  </a:lnTo>
                  <a:lnTo>
                    <a:pt x="396285" y="209721"/>
                  </a:lnTo>
                  <a:lnTo>
                    <a:pt x="391553" y="212488"/>
                  </a:lnTo>
                  <a:close/>
                </a:path>
                <a:path w="2224405" h="1250315">
                  <a:moveTo>
                    <a:pt x="348086" y="213438"/>
                  </a:moveTo>
                  <a:lnTo>
                    <a:pt x="340644" y="211606"/>
                  </a:lnTo>
                  <a:lnTo>
                    <a:pt x="337987" y="208285"/>
                  </a:lnTo>
                  <a:lnTo>
                    <a:pt x="337733" y="201172"/>
                  </a:lnTo>
                  <a:lnTo>
                    <a:pt x="340577" y="198502"/>
                  </a:lnTo>
                  <a:lnTo>
                    <a:pt x="345444" y="198082"/>
                  </a:lnTo>
                  <a:lnTo>
                    <a:pt x="346049" y="198128"/>
                  </a:lnTo>
                  <a:lnTo>
                    <a:pt x="347706" y="198128"/>
                  </a:lnTo>
                  <a:lnTo>
                    <a:pt x="350751" y="198217"/>
                  </a:lnTo>
                  <a:lnTo>
                    <a:pt x="352961" y="200985"/>
                  </a:lnTo>
                  <a:lnTo>
                    <a:pt x="351692" y="210304"/>
                  </a:lnTo>
                  <a:lnTo>
                    <a:pt x="348086" y="213438"/>
                  </a:lnTo>
                  <a:close/>
                </a:path>
                <a:path w="2224405" h="1250315">
                  <a:moveTo>
                    <a:pt x="894690" y="147477"/>
                  </a:moveTo>
                  <a:lnTo>
                    <a:pt x="887488" y="144201"/>
                  </a:lnTo>
                  <a:lnTo>
                    <a:pt x="886517" y="138936"/>
                  </a:lnTo>
                  <a:lnTo>
                    <a:pt x="891899" y="133124"/>
                  </a:lnTo>
                  <a:lnTo>
                    <a:pt x="894512" y="131852"/>
                  </a:lnTo>
                  <a:lnTo>
                    <a:pt x="898579" y="132212"/>
                  </a:lnTo>
                  <a:lnTo>
                    <a:pt x="899431" y="132788"/>
                  </a:lnTo>
                  <a:lnTo>
                    <a:pt x="901648" y="133476"/>
                  </a:lnTo>
                  <a:lnTo>
                    <a:pt x="903507" y="138397"/>
                  </a:lnTo>
                  <a:lnTo>
                    <a:pt x="902969" y="142010"/>
                  </a:lnTo>
                  <a:lnTo>
                    <a:pt x="898117" y="147014"/>
                  </a:lnTo>
                  <a:lnTo>
                    <a:pt x="894690" y="147477"/>
                  </a:lnTo>
                  <a:close/>
                </a:path>
                <a:path w="2224405" h="1250315">
                  <a:moveTo>
                    <a:pt x="760395" y="147851"/>
                  </a:moveTo>
                  <a:lnTo>
                    <a:pt x="755490" y="140671"/>
                  </a:lnTo>
                  <a:lnTo>
                    <a:pt x="755409" y="136677"/>
                  </a:lnTo>
                  <a:lnTo>
                    <a:pt x="760783" y="131382"/>
                  </a:lnTo>
                  <a:lnTo>
                    <a:pt x="764456" y="131396"/>
                  </a:lnTo>
                  <a:lnTo>
                    <a:pt x="769293" y="133191"/>
                  </a:lnTo>
                  <a:lnTo>
                    <a:pt x="770001" y="135406"/>
                  </a:lnTo>
                  <a:lnTo>
                    <a:pt x="771218" y="137156"/>
                  </a:lnTo>
                  <a:lnTo>
                    <a:pt x="770435" y="139474"/>
                  </a:lnTo>
                  <a:lnTo>
                    <a:pt x="769994" y="141913"/>
                  </a:lnTo>
                  <a:lnTo>
                    <a:pt x="766657" y="147739"/>
                  </a:lnTo>
                  <a:lnTo>
                    <a:pt x="760395" y="147851"/>
                  </a:lnTo>
                  <a:close/>
                </a:path>
                <a:path w="2224405" h="1250315">
                  <a:moveTo>
                    <a:pt x="715711" y="145937"/>
                  </a:moveTo>
                  <a:lnTo>
                    <a:pt x="712092" y="142720"/>
                  </a:lnTo>
                  <a:lnTo>
                    <a:pt x="712054" y="135106"/>
                  </a:lnTo>
                  <a:lnTo>
                    <a:pt x="715338" y="132383"/>
                  </a:lnTo>
                  <a:lnTo>
                    <a:pt x="723452" y="131980"/>
                  </a:lnTo>
                  <a:lnTo>
                    <a:pt x="726326" y="134612"/>
                  </a:lnTo>
                  <a:lnTo>
                    <a:pt x="727020" y="142720"/>
                  </a:lnTo>
                  <a:lnTo>
                    <a:pt x="724318" y="145891"/>
                  </a:lnTo>
                  <a:lnTo>
                    <a:pt x="715711" y="145937"/>
                  </a:lnTo>
                  <a:close/>
                </a:path>
                <a:path w="2224405" h="1250315">
                  <a:moveTo>
                    <a:pt x="366980" y="147193"/>
                  </a:moveTo>
                  <a:lnTo>
                    <a:pt x="363359" y="145667"/>
                  </a:lnTo>
                  <a:lnTo>
                    <a:pt x="360201" y="140401"/>
                  </a:lnTo>
                  <a:lnTo>
                    <a:pt x="360209" y="137425"/>
                  </a:lnTo>
                  <a:lnTo>
                    <a:pt x="362299" y="132384"/>
                  </a:lnTo>
                  <a:lnTo>
                    <a:pt x="366322" y="131037"/>
                  </a:lnTo>
                  <a:lnTo>
                    <a:pt x="372287" y="132024"/>
                  </a:lnTo>
                  <a:lnTo>
                    <a:pt x="374511" y="134687"/>
                  </a:lnTo>
                  <a:lnTo>
                    <a:pt x="374416" y="140401"/>
                  </a:lnTo>
                  <a:lnTo>
                    <a:pt x="373653" y="143902"/>
                  </a:lnTo>
                  <a:lnTo>
                    <a:pt x="372040" y="145592"/>
                  </a:lnTo>
                  <a:lnTo>
                    <a:pt x="366980" y="147193"/>
                  </a:lnTo>
                  <a:close/>
                </a:path>
                <a:path w="2224405" h="1250315">
                  <a:moveTo>
                    <a:pt x="1224231" y="168660"/>
                  </a:moveTo>
                  <a:lnTo>
                    <a:pt x="1221907" y="167311"/>
                  </a:lnTo>
                  <a:lnTo>
                    <a:pt x="1220318" y="165298"/>
                  </a:lnTo>
                  <a:lnTo>
                    <a:pt x="1229876" y="167051"/>
                  </a:lnTo>
                  <a:lnTo>
                    <a:pt x="1228953" y="167776"/>
                  </a:lnTo>
                  <a:lnTo>
                    <a:pt x="1227926" y="168333"/>
                  </a:lnTo>
                  <a:lnTo>
                    <a:pt x="1224231" y="168660"/>
                  </a:lnTo>
                  <a:close/>
                </a:path>
                <a:path w="2224405" h="1250315">
                  <a:moveTo>
                    <a:pt x="1185998" y="169392"/>
                  </a:moveTo>
                  <a:lnTo>
                    <a:pt x="1177010" y="168763"/>
                  </a:lnTo>
                  <a:lnTo>
                    <a:pt x="1173875" y="165428"/>
                  </a:lnTo>
                  <a:lnTo>
                    <a:pt x="1174175" y="159444"/>
                  </a:lnTo>
                  <a:lnTo>
                    <a:pt x="1174786" y="158186"/>
                  </a:lnTo>
                  <a:lnTo>
                    <a:pt x="1175617" y="157099"/>
                  </a:lnTo>
                  <a:lnTo>
                    <a:pt x="1188761" y="159509"/>
                  </a:lnTo>
                  <a:lnTo>
                    <a:pt x="1188863" y="160029"/>
                  </a:lnTo>
                  <a:lnTo>
                    <a:pt x="1189028" y="160505"/>
                  </a:lnTo>
                  <a:lnTo>
                    <a:pt x="1189163" y="165944"/>
                  </a:lnTo>
                  <a:lnTo>
                    <a:pt x="1185998" y="169392"/>
                  </a:lnTo>
                  <a:close/>
                </a:path>
                <a:path w="2224405" h="1250315">
                  <a:moveTo>
                    <a:pt x="1047536" y="167941"/>
                  </a:moveTo>
                  <a:lnTo>
                    <a:pt x="1043662" y="165278"/>
                  </a:lnTo>
                  <a:lnTo>
                    <a:pt x="1042453" y="158292"/>
                  </a:lnTo>
                  <a:lnTo>
                    <a:pt x="1046550" y="154021"/>
                  </a:lnTo>
                  <a:lnTo>
                    <a:pt x="1054844" y="153940"/>
                  </a:lnTo>
                  <a:lnTo>
                    <a:pt x="1058457" y="157155"/>
                  </a:lnTo>
                  <a:lnTo>
                    <a:pt x="1058136" y="164216"/>
                  </a:lnTo>
                  <a:lnTo>
                    <a:pt x="1054761" y="167866"/>
                  </a:lnTo>
                  <a:lnTo>
                    <a:pt x="1047536" y="167941"/>
                  </a:lnTo>
                  <a:close/>
                </a:path>
                <a:path w="2224405" h="1250315">
                  <a:moveTo>
                    <a:pt x="1005391" y="170125"/>
                  </a:moveTo>
                  <a:lnTo>
                    <a:pt x="1001271" y="166923"/>
                  </a:lnTo>
                  <a:lnTo>
                    <a:pt x="1000083" y="165510"/>
                  </a:lnTo>
                  <a:lnTo>
                    <a:pt x="996896" y="159915"/>
                  </a:lnTo>
                  <a:lnTo>
                    <a:pt x="998859" y="155503"/>
                  </a:lnTo>
                  <a:lnTo>
                    <a:pt x="1004488" y="154111"/>
                  </a:lnTo>
                  <a:lnTo>
                    <a:pt x="1010145" y="153475"/>
                  </a:lnTo>
                  <a:lnTo>
                    <a:pt x="1013102" y="156011"/>
                  </a:lnTo>
                  <a:lnTo>
                    <a:pt x="1012975" y="161733"/>
                  </a:lnTo>
                  <a:lnTo>
                    <a:pt x="1012736" y="162570"/>
                  </a:lnTo>
                  <a:lnTo>
                    <a:pt x="1012482" y="164350"/>
                  </a:lnTo>
                  <a:lnTo>
                    <a:pt x="1010302" y="169003"/>
                  </a:lnTo>
                  <a:lnTo>
                    <a:pt x="1005391" y="170125"/>
                  </a:lnTo>
                  <a:close/>
                </a:path>
                <a:path w="2224405" h="1250315">
                  <a:moveTo>
                    <a:pt x="921861" y="168525"/>
                  </a:moveTo>
                  <a:lnTo>
                    <a:pt x="913434" y="168300"/>
                  </a:lnTo>
                  <a:lnTo>
                    <a:pt x="909769" y="164642"/>
                  </a:lnTo>
                  <a:lnTo>
                    <a:pt x="909814" y="156916"/>
                  </a:lnTo>
                  <a:lnTo>
                    <a:pt x="912755" y="154268"/>
                  </a:lnTo>
                  <a:lnTo>
                    <a:pt x="920929" y="153880"/>
                  </a:lnTo>
                  <a:lnTo>
                    <a:pt x="924333" y="156422"/>
                  </a:lnTo>
                  <a:lnTo>
                    <a:pt x="925161" y="164463"/>
                  </a:lnTo>
                  <a:lnTo>
                    <a:pt x="921861" y="168525"/>
                  </a:lnTo>
                  <a:close/>
                </a:path>
                <a:path w="2224405" h="1250315">
                  <a:moveTo>
                    <a:pt x="694453" y="168270"/>
                  </a:moveTo>
                  <a:lnTo>
                    <a:pt x="691138" y="165532"/>
                  </a:lnTo>
                  <a:lnTo>
                    <a:pt x="690600" y="158397"/>
                  </a:lnTo>
                  <a:lnTo>
                    <a:pt x="693706" y="154643"/>
                  </a:lnTo>
                  <a:lnTo>
                    <a:pt x="701110" y="153745"/>
                  </a:lnTo>
                  <a:lnTo>
                    <a:pt x="705209" y="156228"/>
                  </a:lnTo>
                  <a:lnTo>
                    <a:pt x="706254" y="163633"/>
                  </a:lnTo>
                  <a:lnTo>
                    <a:pt x="702716" y="167911"/>
                  </a:lnTo>
                  <a:lnTo>
                    <a:pt x="694453" y="168270"/>
                  </a:lnTo>
                  <a:close/>
                </a:path>
                <a:path w="2224405" h="1250315">
                  <a:moveTo>
                    <a:pt x="652061" y="169915"/>
                  </a:moveTo>
                  <a:lnTo>
                    <a:pt x="648567" y="167895"/>
                  </a:lnTo>
                  <a:lnTo>
                    <a:pt x="644820" y="159541"/>
                  </a:lnTo>
                  <a:lnTo>
                    <a:pt x="646521" y="155585"/>
                  </a:lnTo>
                  <a:lnTo>
                    <a:pt x="651889" y="154194"/>
                  </a:lnTo>
                  <a:lnTo>
                    <a:pt x="653710" y="154043"/>
                  </a:lnTo>
                  <a:lnTo>
                    <a:pt x="658704" y="154298"/>
                  </a:lnTo>
                  <a:lnTo>
                    <a:pt x="660727" y="156655"/>
                  </a:lnTo>
                  <a:lnTo>
                    <a:pt x="660854" y="164687"/>
                  </a:lnTo>
                  <a:lnTo>
                    <a:pt x="659219" y="167716"/>
                  </a:lnTo>
                  <a:lnTo>
                    <a:pt x="652061" y="169915"/>
                  </a:lnTo>
                  <a:close/>
                </a:path>
                <a:path w="2224405" h="1250315">
                  <a:moveTo>
                    <a:pt x="562239" y="168920"/>
                  </a:moveTo>
                  <a:lnTo>
                    <a:pt x="557760" y="165577"/>
                  </a:lnTo>
                  <a:lnTo>
                    <a:pt x="557200" y="157964"/>
                  </a:lnTo>
                  <a:lnTo>
                    <a:pt x="559865" y="154470"/>
                  </a:lnTo>
                  <a:lnTo>
                    <a:pt x="567689" y="152638"/>
                  </a:lnTo>
                  <a:lnTo>
                    <a:pt x="572092" y="156041"/>
                  </a:lnTo>
                  <a:lnTo>
                    <a:pt x="572928" y="164441"/>
                  </a:lnTo>
                  <a:lnTo>
                    <a:pt x="570219" y="168135"/>
                  </a:lnTo>
                  <a:lnTo>
                    <a:pt x="562239" y="168920"/>
                  </a:lnTo>
                  <a:close/>
                </a:path>
                <a:path w="2224405" h="1250315">
                  <a:moveTo>
                    <a:pt x="476448" y="169488"/>
                  </a:moveTo>
                  <a:lnTo>
                    <a:pt x="473791" y="167971"/>
                  </a:lnTo>
                  <a:lnTo>
                    <a:pt x="470640" y="164508"/>
                  </a:lnTo>
                  <a:lnTo>
                    <a:pt x="469745" y="162503"/>
                  </a:lnTo>
                  <a:lnTo>
                    <a:pt x="470141" y="157529"/>
                  </a:lnTo>
                  <a:lnTo>
                    <a:pt x="473515" y="154732"/>
                  </a:lnTo>
                  <a:lnTo>
                    <a:pt x="480449" y="153677"/>
                  </a:lnTo>
                  <a:lnTo>
                    <a:pt x="483286" y="154463"/>
                  </a:lnTo>
                  <a:lnTo>
                    <a:pt x="485883" y="158023"/>
                  </a:lnTo>
                  <a:lnTo>
                    <a:pt x="485943" y="159324"/>
                  </a:lnTo>
                  <a:lnTo>
                    <a:pt x="486271" y="160461"/>
                  </a:lnTo>
                  <a:lnTo>
                    <a:pt x="485286" y="164081"/>
                  </a:lnTo>
                  <a:lnTo>
                    <a:pt x="483674" y="167222"/>
                  </a:lnTo>
                  <a:lnTo>
                    <a:pt x="476448" y="169488"/>
                  </a:lnTo>
                  <a:close/>
                </a:path>
                <a:path w="2224405" h="1250315">
                  <a:moveTo>
                    <a:pt x="430369" y="168389"/>
                  </a:moveTo>
                  <a:lnTo>
                    <a:pt x="426600" y="165540"/>
                  </a:lnTo>
                  <a:lnTo>
                    <a:pt x="425883" y="157545"/>
                  </a:lnTo>
                  <a:lnTo>
                    <a:pt x="428339" y="154553"/>
                  </a:lnTo>
                  <a:lnTo>
                    <a:pt x="436676" y="153416"/>
                  </a:lnTo>
                  <a:lnTo>
                    <a:pt x="439961" y="155241"/>
                  </a:lnTo>
                  <a:lnTo>
                    <a:pt x="441148" y="163939"/>
                  </a:lnTo>
                  <a:lnTo>
                    <a:pt x="439050" y="167589"/>
                  </a:lnTo>
                  <a:lnTo>
                    <a:pt x="430369" y="168389"/>
                  </a:lnTo>
                  <a:close/>
                </a:path>
                <a:path w="2224405" h="1250315">
                  <a:moveTo>
                    <a:pt x="342227" y="168479"/>
                  </a:moveTo>
                  <a:lnTo>
                    <a:pt x="337352" y="163072"/>
                  </a:lnTo>
                  <a:lnTo>
                    <a:pt x="339510" y="156475"/>
                  </a:lnTo>
                  <a:lnTo>
                    <a:pt x="340360" y="155406"/>
                  </a:lnTo>
                  <a:lnTo>
                    <a:pt x="343988" y="152952"/>
                  </a:lnTo>
                  <a:lnTo>
                    <a:pt x="347034" y="152982"/>
                  </a:lnTo>
                  <a:lnTo>
                    <a:pt x="352079" y="155742"/>
                  </a:lnTo>
                  <a:lnTo>
                    <a:pt x="352707" y="158151"/>
                  </a:lnTo>
                  <a:lnTo>
                    <a:pt x="352535" y="160910"/>
                  </a:lnTo>
                  <a:lnTo>
                    <a:pt x="352371" y="161882"/>
                  </a:lnTo>
                  <a:lnTo>
                    <a:pt x="352394" y="163154"/>
                  </a:lnTo>
                  <a:lnTo>
                    <a:pt x="351215" y="165861"/>
                  </a:lnTo>
                  <a:lnTo>
                    <a:pt x="350124" y="167275"/>
                  </a:lnTo>
                  <a:lnTo>
                    <a:pt x="342227" y="168479"/>
                  </a:lnTo>
                  <a:close/>
                </a:path>
                <a:path w="2224405" h="1250315">
                  <a:moveTo>
                    <a:pt x="1024852" y="145562"/>
                  </a:moveTo>
                  <a:lnTo>
                    <a:pt x="1020955" y="142570"/>
                  </a:lnTo>
                  <a:lnTo>
                    <a:pt x="1019850" y="135166"/>
                  </a:lnTo>
                  <a:lnTo>
                    <a:pt x="1023664" y="131052"/>
                  </a:lnTo>
                  <a:lnTo>
                    <a:pt x="1031487" y="130297"/>
                  </a:lnTo>
                  <a:lnTo>
                    <a:pt x="1034973" y="133962"/>
                  </a:lnTo>
                  <a:lnTo>
                    <a:pt x="1035047" y="141389"/>
                  </a:lnTo>
                  <a:lnTo>
                    <a:pt x="1032091" y="144680"/>
                  </a:lnTo>
                  <a:lnTo>
                    <a:pt x="1024852" y="145562"/>
                  </a:lnTo>
                  <a:close/>
                </a:path>
                <a:path w="2224405" h="1250315">
                  <a:moveTo>
                    <a:pt x="499618" y="279070"/>
                  </a:moveTo>
                  <a:lnTo>
                    <a:pt x="495550" y="277889"/>
                  </a:lnTo>
                  <a:lnTo>
                    <a:pt x="490571" y="271680"/>
                  </a:lnTo>
                  <a:lnTo>
                    <a:pt x="492086" y="266190"/>
                  </a:lnTo>
                  <a:lnTo>
                    <a:pt x="497909" y="264470"/>
                  </a:lnTo>
                  <a:lnTo>
                    <a:pt x="499738" y="264343"/>
                  </a:lnTo>
                  <a:lnTo>
                    <a:pt x="504687" y="264560"/>
                  </a:lnTo>
                  <a:lnTo>
                    <a:pt x="506650" y="266938"/>
                  </a:lnTo>
                  <a:lnTo>
                    <a:pt x="506709" y="273431"/>
                  </a:lnTo>
                  <a:lnTo>
                    <a:pt x="506098" y="276280"/>
                  </a:lnTo>
                  <a:lnTo>
                    <a:pt x="499618" y="279070"/>
                  </a:lnTo>
                  <a:close/>
                </a:path>
                <a:path w="2224405" h="1250315">
                  <a:moveTo>
                    <a:pt x="451262" y="279496"/>
                  </a:moveTo>
                  <a:lnTo>
                    <a:pt x="447791" y="276310"/>
                  </a:lnTo>
                  <a:lnTo>
                    <a:pt x="447605" y="268374"/>
                  </a:lnTo>
                  <a:lnTo>
                    <a:pt x="449351" y="266101"/>
                  </a:lnTo>
                  <a:lnTo>
                    <a:pt x="455002" y="263199"/>
                  </a:lnTo>
                  <a:lnTo>
                    <a:pt x="458555" y="263453"/>
                  </a:lnTo>
                  <a:lnTo>
                    <a:pt x="461720" y="266849"/>
                  </a:lnTo>
                  <a:lnTo>
                    <a:pt x="462198" y="268689"/>
                  </a:lnTo>
                  <a:lnTo>
                    <a:pt x="462616" y="269527"/>
                  </a:lnTo>
                  <a:lnTo>
                    <a:pt x="462660" y="271620"/>
                  </a:lnTo>
                  <a:lnTo>
                    <a:pt x="462183" y="276497"/>
                  </a:lnTo>
                  <a:lnTo>
                    <a:pt x="459548" y="279325"/>
                  </a:lnTo>
                  <a:lnTo>
                    <a:pt x="451262" y="279496"/>
                  </a:lnTo>
                  <a:close/>
                </a:path>
                <a:path w="2224405" h="1250315">
                  <a:moveTo>
                    <a:pt x="324013" y="280349"/>
                  </a:moveTo>
                  <a:lnTo>
                    <a:pt x="319601" y="277821"/>
                  </a:lnTo>
                  <a:lnTo>
                    <a:pt x="317661" y="276198"/>
                  </a:lnTo>
                  <a:lnTo>
                    <a:pt x="313854" y="270641"/>
                  </a:lnTo>
                  <a:lnTo>
                    <a:pt x="316213" y="265652"/>
                  </a:lnTo>
                  <a:lnTo>
                    <a:pt x="321825" y="264426"/>
                  </a:lnTo>
                  <a:lnTo>
                    <a:pt x="323028" y="264320"/>
                  </a:lnTo>
                  <a:lnTo>
                    <a:pt x="328268" y="264238"/>
                  </a:lnTo>
                  <a:lnTo>
                    <a:pt x="330642" y="266819"/>
                  </a:lnTo>
                  <a:lnTo>
                    <a:pt x="330530" y="272017"/>
                  </a:lnTo>
                  <a:lnTo>
                    <a:pt x="330283" y="272870"/>
                  </a:lnTo>
                  <a:lnTo>
                    <a:pt x="330000" y="274657"/>
                  </a:lnTo>
                  <a:lnTo>
                    <a:pt x="328104" y="278771"/>
                  </a:lnTo>
                  <a:lnTo>
                    <a:pt x="324013" y="280349"/>
                  </a:lnTo>
                  <a:close/>
                </a:path>
                <a:path w="2224405" h="1250315">
                  <a:moveTo>
                    <a:pt x="1557407" y="279115"/>
                  </a:moveTo>
                  <a:lnTo>
                    <a:pt x="1551517" y="277859"/>
                  </a:lnTo>
                  <a:lnTo>
                    <a:pt x="1548793" y="274642"/>
                  </a:lnTo>
                  <a:lnTo>
                    <a:pt x="1548397" y="266796"/>
                  </a:lnTo>
                  <a:lnTo>
                    <a:pt x="1552548" y="263797"/>
                  </a:lnTo>
                  <a:lnTo>
                    <a:pt x="1560878" y="264740"/>
                  </a:lnTo>
                  <a:lnTo>
                    <a:pt x="1563244" y="267507"/>
                  </a:lnTo>
                  <a:lnTo>
                    <a:pt x="1562894" y="271366"/>
                  </a:lnTo>
                  <a:lnTo>
                    <a:pt x="1562550" y="272369"/>
                  </a:lnTo>
                  <a:lnTo>
                    <a:pt x="1562117" y="274156"/>
                  </a:lnTo>
                  <a:lnTo>
                    <a:pt x="1560356" y="277881"/>
                  </a:lnTo>
                  <a:lnTo>
                    <a:pt x="1557407" y="279115"/>
                  </a:lnTo>
                  <a:close/>
                </a:path>
                <a:path w="2224405" h="1250315">
                  <a:moveTo>
                    <a:pt x="1251865" y="279848"/>
                  </a:moveTo>
                  <a:lnTo>
                    <a:pt x="1242706" y="278816"/>
                  </a:lnTo>
                  <a:lnTo>
                    <a:pt x="1239780" y="275480"/>
                  </a:lnTo>
                  <a:lnTo>
                    <a:pt x="1240482" y="266766"/>
                  </a:lnTo>
                  <a:lnTo>
                    <a:pt x="1243945" y="264201"/>
                  </a:lnTo>
                  <a:lnTo>
                    <a:pt x="1253134" y="264365"/>
                  </a:lnTo>
                  <a:lnTo>
                    <a:pt x="1255329" y="266998"/>
                  </a:lnTo>
                  <a:lnTo>
                    <a:pt x="1254918" y="276699"/>
                  </a:lnTo>
                  <a:lnTo>
                    <a:pt x="1251865" y="279848"/>
                  </a:lnTo>
                  <a:close/>
                </a:path>
                <a:path w="2224405" h="1250315">
                  <a:moveTo>
                    <a:pt x="805496" y="279489"/>
                  </a:moveTo>
                  <a:lnTo>
                    <a:pt x="801502" y="276235"/>
                  </a:lnTo>
                  <a:lnTo>
                    <a:pt x="800293" y="268861"/>
                  </a:lnTo>
                  <a:lnTo>
                    <a:pt x="803988" y="264583"/>
                  </a:lnTo>
                  <a:lnTo>
                    <a:pt x="811901" y="264067"/>
                  </a:lnTo>
                  <a:lnTo>
                    <a:pt x="816170" y="267215"/>
                  </a:lnTo>
                  <a:lnTo>
                    <a:pt x="816394" y="273999"/>
                  </a:lnTo>
                  <a:lnTo>
                    <a:pt x="812363" y="278771"/>
                  </a:lnTo>
                  <a:lnTo>
                    <a:pt x="805496" y="279489"/>
                  </a:lnTo>
                  <a:close/>
                </a:path>
                <a:path w="2224405" h="1250315">
                  <a:moveTo>
                    <a:pt x="724064" y="279436"/>
                  </a:moveTo>
                  <a:lnTo>
                    <a:pt x="715920" y="279190"/>
                  </a:lnTo>
                  <a:lnTo>
                    <a:pt x="712554" y="275660"/>
                  </a:lnTo>
                  <a:lnTo>
                    <a:pt x="711710" y="267282"/>
                  </a:lnTo>
                  <a:lnTo>
                    <a:pt x="715338" y="264306"/>
                  </a:lnTo>
                  <a:lnTo>
                    <a:pt x="724505" y="264306"/>
                  </a:lnTo>
                  <a:lnTo>
                    <a:pt x="726864" y="266774"/>
                  </a:lnTo>
                  <a:lnTo>
                    <a:pt x="726759" y="276190"/>
                  </a:lnTo>
                  <a:lnTo>
                    <a:pt x="724064" y="279436"/>
                  </a:lnTo>
                  <a:close/>
                </a:path>
                <a:path w="2224405" h="1250315">
                  <a:moveTo>
                    <a:pt x="539897" y="278943"/>
                  </a:moveTo>
                  <a:lnTo>
                    <a:pt x="535993" y="275690"/>
                  </a:lnTo>
                  <a:lnTo>
                    <a:pt x="535240" y="267118"/>
                  </a:lnTo>
                  <a:lnTo>
                    <a:pt x="538584" y="264343"/>
                  </a:lnTo>
                  <a:lnTo>
                    <a:pt x="548459" y="264216"/>
                  </a:lnTo>
                  <a:lnTo>
                    <a:pt x="550825" y="266699"/>
                  </a:lnTo>
                  <a:lnTo>
                    <a:pt x="550497" y="275540"/>
                  </a:lnTo>
                  <a:lnTo>
                    <a:pt x="548048" y="278539"/>
                  </a:lnTo>
                  <a:lnTo>
                    <a:pt x="539897" y="278943"/>
                  </a:lnTo>
                  <a:close/>
                </a:path>
                <a:path w="2224405" h="1250315">
                  <a:moveTo>
                    <a:pt x="1471818" y="235450"/>
                  </a:moveTo>
                  <a:lnTo>
                    <a:pt x="1463271" y="235076"/>
                  </a:lnTo>
                  <a:lnTo>
                    <a:pt x="1459942" y="231516"/>
                  </a:lnTo>
                  <a:lnTo>
                    <a:pt x="1460598" y="222914"/>
                  </a:lnTo>
                  <a:lnTo>
                    <a:pt x="1465025" y="219803"/>
                  </a:lnTo>
                  <a:lnTo>
                    <a:pt x="1473020" y="220940"/>
                  </a:lnTo>
                  <a:lnTo>
                    <a:pt x="1475543" y="224628"/>
                  </a:lnTo>
                  <a:lnTo>
                    <a:pt x="1474855" y="232638"/>
                  </a:lnTo>
                  <a:lnTo>
                    <a:pt x="1471818" y="235450"/>
                  </a:lnTo>
                  <a:close/>
                </a:path>
                <a:path w="2224405" h="1250315">
                  <a:moveTo>
                    <a:pt x="1383631" y="235211"/>
                  </a:moveTo>
                  <a:lnTo>
                    <a:pt x="1376226" y="234949"/>
                  </a:lnTo>
                  <a:lnTo>
                    <a:pt x="1371814" y="230154"/>
                  </a:lnTo>
                  <a:lnTo>
                    <a:pt x="1372949" y="222465"/>
                  </a:lnTo>
                  <a:lnTo>
                    <a:pt x="1376763" y="219968"/>
                  </a:lnTo>
                  <a:lnTo>
                    <a:pt x="1385027" y="220671"/>
                  </a:lnTo>
                  <a:lnTo>
                    <a:pt x="1387840" y="224650"/>
                  </a:lnTo>
                  <a:lnTo>
                    <a:pt x="1386595" y="232309"/>
                  </a:lnTo>
                  <a:lnTo>
                    <a:pt x="1383631" y="235211"/>
                  </a:lnTo>
                  <a:close/>
                </a:path>
                <a:path w="2224405" h="1250315">
                  <a:moveTo>
                    <a:pt x="1208152" y="234844"/>
                  </a:moveTo>
                  <a:lnTo>
                    <a:pt x="1199606" y="234642"/>
                  </a:lnTo>
                  <a:lnTo>
                    <a:pt x="1195985" y="230192"/>
                  </a:lnTo>
                  <a:lnTo>
                    <a:pt x="1196515" y="222810"/>
                  </a:lnTo>
                  <a:lnTo>
                    <a:pt x="1200113" y="220267"/>
                  </a:lnTo>
                  <a:lnTo>
                    <a:pt x="1208720" y="220087"/>
                  </a:lnTo>
                  <a:lnTo>
                    <a:pt x="1211169" y="222459"/>
                  </a:lnTo>
                  <a:lnTo>
                    <a:pt x="1211012" y="231815"/>
                  </a:lnTo>
                  <a:lnTo>
                    <a:pt x="1208152" y="234844"/>
                  </a:lnTo>
                  <a:close/>
                </a:path>
                <a:path w="2224405" h="1250315">
                  <a:moveTo>
                    <a:pt x="1031271" y="235614"/>
                  </a:moveTo>
                  <a:lnTo>
                    <a:pt x="1022410" y="234388"/>
                  </a:lnTo>
                  <a:lnTo>
                    <a:pt x="1019805" y="228845"/>
                  </a:lnTo>
                  <a:lnTo>
                    <a:pt x="1020693" y="222540"/>
                  </a:lnTo>
                  <a:lnTo>
                    <a:pt x="1024351" y="220125"/>
                  </a:lnTo>
                  <a:lnTo>
                    <a:pt x="1032391" y="220312"/>
                  </a:lnTo>
                  <a:lnTo>
                    <a:pt x="1034920" y="223139"/>
                  </a:lnTo>
                  <a:lnTo>
                    <a:pt x="1034914" y="232137"/>
                  </a:lnTo>
                  <a:lnTo>
                    <a:pt x="1031271" y="235614"/>
                  </a:lnTo>
                  <a:close/>
                </a:path>
                <a:path w="2224405" h="1250315">
                  <a:moveTo>
                    <a:pt x="675320" y="234403"/>
                  </a:moveTo>
                  <a:lnTo>
                    <a:pt x="671805" y="231844"/>
                  </a:lnTo>
                  <a:lnTo>
                    <a:pt x="670454" y="230603"/>
                  </a:lnTo>
                  <a:lnTo>
                    <a:pt x="667147" y="225988"/>
                  </a:lnTo>
                  <a:lnTo>
                    <a:pt x="668744" y="221778"/>
                  </a:lnTo>
                  <a:lnTo>
                    <a:pt x="673671" y="220417"/>
                  </a:lnTo>
                  <a:lnTo>
                    <a:pt x="674880" y="220237"/>
                  </a:lnTo>
                  <a:lnTo>
                    <a:pt x="680127" y="220222"/>
                  </a:lnTo>
                  <a:lnTo>
                    <a:pt x="682516" y="222683"/>
                  </a:lnTo>
                  <a:lnTo>
                    <a:pt x="682695" y="227088"/>
                  </a:lnTo>
                  <a:lnTo>
                    <a:pt x="682934" y="229512"/>
                  </a:lnTo>
                  <a:lnTo>
                    <a:pt x="682032" y="231875"/>
                  </a:lnTo>
                  <a:lnTo>
                    <a:pt x="677925" y="234396"/>
                  </a:lnTo>
                  <a:lnTo>
                    <a:pt x="675320" y="234403"/>
                  </a:lnTo>
                  <a:close/>
                </a:path>
                <a:path w="2224405" h="1250315">
                  <a:moveTo>
                    <a:pt x="588387" y="235270"/>
                  </a:moveTo>
                  <a:lnTo>
                    <a:pt x="584969" y="234702"/>
                  </a:lnTo>
                  <a:lnTo>
                    <a:pt x="580564" y="230035"/>
                  </a:lnTo>
                  <a:lnTo>
                    <a:pt x="579826" y="225270"/>
                  </a:lnTo>
                  <a:lnTo>
                    <a:pt x="583236" y="220835"/>
                  </a:lnTo>
                  <a:lnTo>
                    <a:pt x="585484" y="220163"/>
                  </a:lnTo>
                  <a:lnTo>
                    <a:pt x="592388" y="220163"/>
                  </a:lnTo>
                  <a:lnTo>
                    <a:pt x="594769" y="222294"/>
                  </a:lnTo>
                  <a:lnTo>
                    <a:pt x="594777" y="229482"/>
                  </a:lnTo>
                  <a:lnTo>
                    <a:pt x="594008" y="232219"/>
                  </a:lnTo>
                  <a:lnTo>
                    <a:pt x="588387" y="235270"/>
                  </a:lnTo>
                  <a:close/>
                </a:path>
                <a:path w="2224405" h="1250315">
                  <a:moveTo>
                    <a:pt x="548004" y="235263"/>
                  </a:moveTo>
                  <a:lnTo>
                    <a:pt x="543652" y="235256"/>
                  </a:lnTo>
                  <a:lnTo>
                    <a:pt x="539039" y="235256"/>
                  </a:lnTo>
                  <a:lnTo>
                    <a:pt x="535530" y="231725"/>
                  </a:lnTo>
                  <a:lnTo>
                    <a:pt x="535911" y="222855"/>
                  </a:lnTo>
                  <a:lnTo>
                    <a:pt x="539143" y="220199"/>
                  </a:lnTo>
                  <a:lnTo>
                    <a:pt x="548407" y="220199"/>
                  </a:lnTo>
                  <a:lnTo>
                    <a:pt x="551114" y="222855"/>
                  </a:lnTo>
                  <a:lnTo>
                    <a:pt x="551199" y="231733"/>
                  </a:lnTo>
                  <a:lnTo>
                    <a:pt x="548004" y="235263"/>
                  </a:lnTo>
                  <a:close/>
                </a:path>
                <a:path w="2224405" h="1250315">
                  <a:moveTo>
                    <a:pt x="236751" y="234612"/>
                  </a:moveTo>
                  <a:lnTo>
                    <a:pt x="231242" y="232279"/>
                  </a:lnTo>
                  <a:lnTo>
                    <a:pt x="229317" y="230245"/>
                  </a:lnTo>
                  <a:lnTo>
                    <a:pt x="228197" y="223812"/>
                  </a:lnTo>
                  <a:lnTo>
                    <a:pt x="229892" y="221000"/>
                  </a:lnTo>
                  <a:lnTo>
                    <a:pt x="234766" y="220267"/>
                  </a:lnTo>
                  <a:lnTo>
                    <a:pt x="236558" y="220312"/>
                  </a:lnTo>
                  <a:lnTo>
                    <a:pt x="240604" y="220686"/>
                  </a:lnTo>
                  <a:lnTo>
                    <a:pt x="242335" y="222855"/>
                  </a:lnTo>
                  <a:lnTo>
                    <a:pt x="242448" y="226011"/>
                  </a:lnTo>
                  <a:lnTo>
                    <a:pt x="242223" y="227103"/>
                  </a:lnTo>
                  <a:lnTo>
                    <a:pt x="242067" y="228883"/>
                  </a:lnTo>
                  <a:lnTo>
                    <a:pt x="240559" y="233131"/>
                  </a:lnTo>
                  <a:lnTo>
                    <a:pt x="236751" y="234612"/>
                  </a:lnTo>
                  <a:close/>
                </a:path>
                <a:path w="2224405" h="1250315">
                  <a:moveTo>
                    <a:pt x="1442124" y="257185"/>
                  </a:moveTo>
                  <a:lnTo>
                    <a:pt x="1438130" y="253116"/>
                  </a:lnTo>
                  <a:lnTo>
                    <a:pt x="1438518" y="244717"/>
                  </a:lnTo>
                  <a:lnTo>
                    <a:pt x="1442437" y="241822"/>
                  </a:lnTo>
                  <a:lnTo>
                    <a:pt x="1451081" y="242615"/>
                  </a:lnTo>
                  <a:lnTo>
                    <a:pt x="1453500" y="245877"/>
                  </a:lnTo>
                  <a:lnTo>
                    <a:pt x="1452865" y="254156"/>
                  </a:lnTo>
                  <a:lnTo>
                    <a:pt x="1450073" y="257006"/>
                  </a:lnTo>
                  <a:lnTo>
                    <a:pt x="1442124" y="257185"/>
                  </a:lnTo>
                  <a:close/>
                </a:path>
                <a:path w="2224405" h="1250315">
                  <a:moveTo>
                    <a:pt x="1406248" y="257133"/>
                  </a:moveTo>
                  <a:lnTo>
                    <a:pt x="1398008" y="257021"/>
                  </a:lnTo>
                  <a:lnTo>
                    <a:pt x="1394275" y="253236"/>
                  </a:lnTo>
                  <a:lnTo>
                    <a:pt x="1394007" y="244874"/>
                  </a:lnTo>
                  <a:lnTo>
                    <a:pt x="1397284" y="242242"/>
                  </a:lnTo>
                  <a:lnTo>
                    <a:pt x="1406823" y="242204"/>
                  </a:lnTo>
                  <a:lnTo>
                    <a:pt x="1409287" y="244635"/>
                  </a:lnTo>
                  <a:lnTo>
                    <a:pt x="1409152" y="253752"/>
                  </a:lnTo>
                  <a:lnTo>
                    <a:pt x="1406248" y="257133"/>
                  </a:lnTo>
                  <a:close/>
                </a:path>
                <a:path w="2224405" h="1250315">
                  <a:moveTo>
                    <a:pt x="1225156" y="257530"/>
                  </a:moveTo>
                  <a:lnTo>
                    <a:pt x="1222723" y="256930"/>
                  </a:lnTo>
                  <a:lnTo>
                    <a:pt x="1220036" y="253416"/>
                  </a:lnTo>
                  <a:lnTo>
                    <a:pt x="1219178" y="251763"/>
                  </a:lnTo>
                  <a:lnTo>
                    <a:pt x="1217797" y="247941"/>
                  </a:lnTo>
                  <a:lnTo>
                    <a:pt x="1219133" y="245017"/>
                  </a:lnTo>
                  <a:lnTo>
                    <a:pt x="1223171" y="242346"/>
                  </a:lnTo>
                  <a:lnTo>
                    <a:pt x="1225501" y="242077"/>
                  </a:lnTo>
                  <a:lnTo>
                    <a:pt x="1231188" y="242668"/>
                  </a:lnTo>
                  <a:lnTo>
                    <a:pt x="1233140" y="245017"/>
                  </a:lnTo>
                  <a:lnTo>
                    <a:pt x="1233121" y="248554"/>
                  </a:lnTo>
                  <a:lnTo>
                    <a:pt x="1232957" y="249751"/>
                  </a:lnTo>
                  <a:lnTo>
                    <a:pt x="1232905" y="250977"/>
                  </a:lnTo>
                  <a:lnTo>
                    <a:pt x="1231927" y="254717"/>
                  </a:lnTo>
                  <a:lnTo>
                    <a:pt x="1230039" y="256295"/>
                  </a:lnTo>
                  <a:lnTo>
                    <a:pt x="1225156" y="257530"/>
                  </a:lnTo>
                  <a:close/>
                </a:path>
                <a:path w="2224405" h="1250315">
                  <a:moveTo>
                    <a:pt x="745047" y="257006"/>
                  </a:moveTo>
                  <a:lnTo>
                    <a:pt x="737590" y="256288"/>
                  </a:lnTo>
                  <a:lnTo>
                    <a:pt x="735045" y="253266"/>
                  </a:lnTo>
                  <a:lnTo>
                    <a:pt x="734604" y="245061"/>
                  </a:lnTo>
                  <a:lnTo>
                    <a:pt x="737299" y="242286"/>
                  </a:lnTo>
                  <a:lnTo>
                    <a:pt x="746175" y="242406"/>
                  </a:lnTo>
                  <a:lnTo>
                    <a:pt x="749272" y="245891"/>
                  </a:lnTo>
                  <a:lnTo>
                    <a:pt x="748302" y="254418"/>
                  </a:lnTo>
                  <a:lnTo>
                    <a:pt x="745047" y="257006"/>
                  </a:lnTo>
                  <a:close/>
                </a:path>
                <a:path w="2224405" h="1250315">
                  <a:moveTo>
                    <a:pt x="701014" y="256527"/>
                  </a:moveTo>
                  <a:lnTo>
                    <a:pt x="692720" y="255651"/>
                  </a:lnTo>
                  <a:lnTo>
                    <a:pt x="689317" y="251598"/>
                  </a:lnTo>
                  <a:lnTo>
                    <a:pt x="690667" y="244321"/>
                  </a:lnTo>
                  <a:lnTo>
                    <a:pt x="694594" y="241860"/>
                  </a:lnTo>
                  <a:lnTo>
                    <a:pt x="702298" y="242758"/>
                  </a:lnTo>
                  <a:lnTo>
                    <a:pt x="704813" y="245877"/>
                  </a:lnTo>
                  <a:lnTo>
                    <a:pt x="704149" y="253790"/>
                  </a:lnTo>
                  <a:lnTo>
                    <a:pt x="701014" y="256527"/>
                  </a:lnTo>
                  <a:close/>
                </a:path>
                <a:path w="2224405" h="1250315">
                  <a:moveTo>
                    <a:pt x="217478" y="257530"/>
                  </a:moveTo>
                  <a:lnTo>
                    <a:pt x="209371" y="256767"/>
                  </a:lnTo>
                  <a:lnTo>
                    <a:pt x="206654" y="253281"/>
                  </a:lnTo>
                  <a:lnTo>
                    <a:pt x="206431" y="246071"/>
                  </a:lnTo>
                  <a:lnTo>
                    <a:pt x="208334" y="243468"/>
                  </a:lnTo>
                  <a:lnTo>
                    <a:pt x="212581" y="242510"/>
                  </a:lnTo>
                  <a:lnTo>
                    <a:pt x="213790" y="242345"/>
                  </a:lnTo>
                  <a:lnTo>
                    <a:pt x="217933" y="242301"/>
                  </a:lnTo>
                  <a:lnTo>
                    <a:pt x="220666" y="244852"/>
                  </a:lnTo>
                  <a:lnTo>
                    <a:pt x="221561" y="253042"/>
                  </a:lnTo>
                  <a:lnTo>
                    <a:pt x="217478" y="257530"/>
                  </a:lnTo>
                  <a:close/>
                </a:path>
                <a:path w="2224405" h="1250315">
                  <a:moveTo>
                    <a:pt x="1537185" y="654837"/>
                  </a:moveTo>
                  <a:lnTo>
                    <a:pt x="1529325" y="653505"/>
                  </a:lnTo>
                  <a:lnTo>
                    <a:pt x="1525787" y="649369"/>
                  </a:lnTo>
                  <a:lnTo>
                    <a:pt x="1526832" y="642137"/>
                  </a:lnTo>
                  <a:lnTo>
                    <a:pt x="1530556" y="639459"/>
                  </a:lnTo>
                  <a:lnTo>
                    <a:pt x="1539037" y="640057"/>
                  </a:lnTo>
                  <a:lnTo>
                    <a:pt x="1542582" y="644208"/>
                  </a:lnTo>
                  <a:lnTo>
                    <a:pt x="1540851" y="652032"/>
                  </a:lnTo>
                  <a:lnTo>
                    <a:pt x="1537185" y="654837"/>
                  </a:lnTo>
                  <a:close/>
                </a:path>
                <a:path w="2224405" h="1250315">
                  <a:moveTo>
                    <a:pt x="1486904" y="654118"/>
                  </a:moveTo>
                  <a:lnTo>
                    <a:pt x="1482888" y="650670"/>
                  </a:lnTo>
                  <a:lnTo>
                    <a:pt x="1482686" y="644566"/>
                  </a:lnTo>
                  <a:lnTo>
                    <a:pt x="1483530" y="642540"/>
                  </a:lnTo>
                  <a:lnTo>
                    <a:pt x="1487583" y="638471"/>
                  </a:lnTo>
                  <a:lnTo>
                    <a:pt x="1491449" y="638636"/>
                  </a:lnTo>
                  <a:lnTo>
                    <a:pt x="1497018" y="641179"/>
                  </a:lnTo>
                  <a:lnTo>
                    <a:pt x="1498034" y="643736"/>
                  </a:lnTo>
                  <a:lnTo>
                    <a:pt x="1497854" y="645255"/>
                  </a:lnTo>
                  <a:lnTo>
                    <a:pt x="1497526" y="650393"/>
                  </a:lnTo>
                  <a:lnTo>
                    <a:pt x="1494563" y="653782"/>
                  </a:lnTo>
                  <a:lnTo>
                    <a:pt x="1486904" y="654118"/>
                  </a:lnTo>
                  <a:close/>
                </a:path>
                <a:path w="2224405" h="1250315">
                  <a:moveTo>
                    <a:pt x="1398396" y="654298"/>
                  </a:moveTo>
                  <a:lnTo>
                    <a:pt x="1394514" y="650662"/>
                  </a:lnTo>
                  <a:lnTo>
                    <a:pt x="1394156" y="643033"/>
                  </a:lnTo>
                  <a:lnTo>
                    <a:pt x="1396903" y="639877"/>
                  </a:lnTo>
                  <a:lnTo>
                    <a:pt x="1401852" y="639197"/>
                  </a:lnTo>
                  <a:lnTo>
                    <a:pt x="1407294" y="639728"/>
                  </a:lnTo>
                  <a:lnTo>
                    <a:pt x="1409279" y="642159"/>
                  </a:lnTo>
                  <a:lnTo>
                    <a:pt x="1409219" y="646347"/>
                  </a:lnTo>
                  <a:lnTo>
                    <a:pt x="1409018" y="647214"/>
                  </a:lnTo>
                  <a:lnTo>
                    <a:pt x="1408921" y="649077"/>
                  </a:lnTo>
                  <a:lnTo>
                    <a:pt x="1406995" y="652712"/>
                  </a:lnTo>
                  <a:lnTo>
                    <a:pt x="1404994" y="653999"/>
                  </a:lnTo>
                  <a:lnTo>
                    <a:pt x="1398396" y="654298"/>
                  </a:lnTo>
                  <a:close/>
                </a:path>
                <a:path w="2224405" h="1250315">
                  <a:moveTo>
                    <a:pt x="1184811" y="656018"/>
                  </a:moveTo>
                  <a:lnTo>
                    <a:pt x="1178376" y="653131"/>
                  </a:lnTo>
                  <a:lnTo>
                    <a:pt x="1176450" y="651381"/>
                  </a:lnTo>
                  <a:lnTo>
                    <a:pt x="1172352" y="645951"/>
                  </a:lnTo>
                  <a:lnTo>
                    <a:pt x="1174591" y="640745"/>
                  </a:lnTo>
                  <a:lnTo>
                    <a:pt x="1185393" y="638246"/>
                  </a:lnTo>
                  <a:lnTo>
                    <a:pt x="1188647" y="640790"/>
                  </a:lnTo>
                  <a:lnTo>
                    <a:pt x="1189071" y="645951"/>
                  </a:lnTo>
                  <a:lnTo>
                    <a:pt x="1188998" y="653049"/>
                  </a:lnTo>
                  <a:lnTo>
                    <a:pt x="1184811" y="656018"/>
                  </a:lnTo>
                  <a:close/>
                </a:path>
                <a:path w="2224405" h="1250315">
                  <a:moveTo>
                    <a:pt x="561627" y="654267"/>
                  </a:moveTo>
                  <a:lnTo>
                    <a:pt x="558387" y="651635"/>
                  </a:lnTo>
                  <a:lnTo>
                    <a:pt x="557089" y="644439"/>
                  </a:lnTo>
                  <a:lnTo>
                    <a:pt x="559372" y="640655"/>
                  </a:lnTo>
                  <a:lnTo>
                    <a:pt x="563964" y="639473"/>
                  </a:lnTo>
                  <a:lnTo>
                    <a:pt x="565158" y="639331"/>
                  </a:lnTo>
                  <a:lnTo>
                    <a:pt x="570383" y="639212"/>
                  </a:lnTo>
                  <a:lnTo>
                    <a:pt x="572809" y="641792"/>
                  </a:lnTo>
                  <a:lnTo>
                    <a:pt x="572555" y="650924"/>
                  </a:lnTo>
                  <a:lnTo>
                    <a:pt x="569703" y="654118"/>
                  </a:lnTo>
                  <a:lnTo>
                    <a:pt x="561627" y="654267"/>
                  </a:lnTo>
                  <a:close/>
                </a:path>
                <a:path w="2224405" h="1250315">
                  <a:moveTo>
                    <a:pt x="385297" y="653236"/>
                  </a:moveTo>
                  <a:lnTo>
                    <a:pt x="381491" y="649496"/>
                  </a:lnTo>
                  <a:lnTo>
                    <a:pt x="382185" y="641987"/>
                  </a:lnTo>
                  <a:lnTo>
                    <a:pt x="385215" y="639765"/>
                  </a:lnTo>
                  <a:lnTo>
                    <a:pt x="393509" y="639070"/>
                  </a:lnTo>
                  <a:lnTo>
                    <a:pt x="396233" y="641044"/>
                  </a:lnTo>
                  <a:lnTo>
                    <a:pt x="396763" y="649571"/>
                  </a:lnTo>
                  <a:lnTo>
                    <a:pt x="394233" y="653131"/>
                  </a:lnTo>
                  <a:lnTo>
                    <a:pt x="385297" y="653236"/>
                  </a:lnTo>
                  <a:close/>
                </a:path>
                <a:path w="2224405" h="1250315">
                  <a:moveTo>
                    <a:pt x="261124" y="653423"/>
                  </a:moveTo>
                  <a:lnTo>
                    <a:pt x="252920" y="652308"/>
                  </a:lnTo>
                  <a:lnTo>
                    <a:pt x="250061" y="648927"/>
                  </a:lnTo>
                  <a:lnTo>
                    <a:pt x="250926" y="641044"/>
                  </a:lnTo>
                  <a:lnTo>
                    <a:pt x="253868" y="639047"/>
                  </a:lnTo>
                  <a:lnTo>
                    <a:pt x="262191" y="639525"/>
                  </a:lnTo>
                  <a:lnTo>
                    <a:pt x="264550" y="642361"/>
                  </a:lnTo>
                  <a:lnTo>
                    <a:pt x="263975" y="650633"/>
                  </a:lnTo>
                  <a:lnTo>
                    <a:pt x="261124" y="653423"/>
                  </a:lnTo>
                  <a:close/>
                </a:path>
                <a:path w="2224405" h="1250315">
                  <a:moveTo>
                    <a:pt x="1997395" y="632652"/>
                  </a:moveTo>
                  <a:lnTo>
                    <a:pt x="1991535" y="631066"/>
                  </a:lnTo>
                  <a:lnTo>
                    <a:pt x="1988795" y="627746"/>
                  </a:lnTo>
                  <a:lnTo>
                    <a:pt x="1988243" y="620064"/>
                  </a:lnTo>
                  <a:lnTo>
                    <a:pt x="1991900" y="616691"/>
                  </a:lnTo>
                  <a:lnTo>
                    <a:pt x="2000723" y="616661"/>
                  </a:lnTo>
                  <a:lnTo>
                    <a:pt x="2003612" y="619414"/>
                  </a:lnTo>
                  <a:lnTo>
                    <a:pt x="2003597" y="624110"/>
                  </a:lnTo>
                  <a:lnTo>
                    <a:pt x="2003396" y="625008"/>
                  </a:lnTo>
                  <a:lnTo>
                    <a:pt x="2003209" y="626826"/>
                  </a:lnTo>
                  <a:lnTo>
                    <a:pt x="2001641" y="630827"/>
                  </a:lnTo>
                  <a:lnTo>
                    <a:pt x="1997395" y="632652"/>
                  </a:lnTo>
                  <a:close/>
                </a:path>
                <a:path w="2224405" h="1250315">
                  <a:moveTo>
                    <a:pt x="1906639" y="632398"/>
                  </a:moveTo>
                  <a:lnTo>
                    <a:pt x="1902056" y="630124"/>
                  </a:lnTo>
                  <a:lnTo>
                    <a:pt x="1900361" y="624515"/>
                  </a:lnTo>
                  <a:lnTo>
                    <a:pt x="1900615" y="622361"/>
                  </a:lnTo>
                  <a:lnTo>
                    <a:pt x="1903616" y="617140"/>
                  </a:lnTo>
                  <a:lnTo>
                    <a:pt x="1910275" y="615943"/>
                  </a:lnTo>
                  <a:lnTo>
                    <a:pt x="1914962" y="619758"/>
                  </a:lnTo>
                  <a:lnTo>
                    <a:pt x="1915492" y="621628"/>
                  </a:lnTo>
                  <a:lnTo>
                    <a:pt x="1916023" y="622555"/>
                  </a:lnTo>
                  <a:lnTo>
                    <a:pt x="1916186" y="627304"/>
                  </a:lnTo>
                  <a:lnTo>
                    <a:pt x="1914081" y="630438"/>
                  </a:lnTo>
                  <a:lnTo>
                    <a:pt x="1906639" y="632398"/>
                  </a:lnTo>
                  <a:close/>
                </a:path>
                <a:path w="2224405" h="1250315">
                  <a:moveTo>
                    <a:pt x="1862912" y="631725"/>
                  </a:moveTo>
                  <a:lnTo>
                    <a:pt x="1859359" y="630303"/>
                  </a:lnTo>
                  <a:lnTo>
                    <a:pt x="1856268" y="625532"/>
                  </a:lnTo>
                  <a:lnTo>
                    <a:pt x="1856499" y="622151"/>
                  </a:lnTo>
                  <a:lnTo>
                    <a:pt x="1860321" y="617500"/>
                  </a:lnTo>
                  <a:lnTo>
                    <a:pt x="1865389" y="616385"/>
                  </a:lnTo>
                  <a:lnTo>
                    <a:pt x="1870757" y="618890"/>
                  </a:lnTo>
                  <a:lnTo>
                    <a:pt x="1871712" y="621433"/>
                  </a:lnTo>
                  <a:lnTo>
                    <a:pt x="1870884" y="627985"/>
                  </a:lnTo>
                  <a:lnTo>
                    <a:pt x="1869257" y="630169"/>
                  </a:lnTo>
                  <a:lnTo>
                    <a:pt x="1862912" y="631725"/>
                  </a:lnTo>
                  <a:close/>
                </a:path>
                <a:path w="2224405" h="1250315">
                  <a:moveTo>
                    <a:pt x="1688471" y="677365"/>
                  </a:moveTo>
                  <a:lnTo>
                    <a:pt x="1682081" y="672877"/>
                  </a:lnTo>
                  <a:lnTo>
                    <a:pt x="1680640" y="670371"/>
                  </a:lnTo>
                  <a:lnTo>
                    <a:pt x="1680640" y="667088"/>
                  </a:lnTo>
                  <a:lnTo>
                    <a:pt x="1681185" y="666085"/>
                  </a:lnTo>
                  <a:lnTo>
                    <a:pt x="1681551" y="664851"/>
                  </a:lnTo>
                  <a:lnTo>
                    <a:pt x="1684611" y="661777"/>
                  </a:lnTo>
                  <a:lnTo>
                    <a:pt x="1687493" y="661223"/>
                  </a:lnTo>
                  <a:lnTo>
                    <a:pt x="1693032" y="661763"/>
                  </a:lnTo>
                  <a:lnTo>
                    <a:pt x="1695070" y="663587"/>
                  </a:lnTo>
                  <a:lnTo>
                    <a:pt x="1695253" y="667088"/>
                  </a:lnTo>
                  <a:lnTo>
                    <a:pt x="1695278" y="669728"/>
                  </a:lnTo>
                  <a:lnTo>
                    <a:pt x="1693539" y="675764"/>
                  </a:lnTo>
                  <a:lnTo>
                    <a:pt x="1688471" y="677365"/>
                  </a:lnTo>
                  <a:close/>
                </a:path>
                <a:path w="2224405" h="1250315">
                  <a:moveTo>
                    <a:pt x="569516" y="80326"/>
                  </a:moveTo>
                  <a:lnTo>
                    <a:pt x="563649" y="78831"/>
                  </a:lnTo>
                  <a:lnTo>
                    <a:pt x="561298" y="77761"/>
                  </a:lnTo>
                  <a:lnTo>
                    <a:pt x="558491" y="75203"/>
                  </a:lnTo>
                  <a:lnTo>
                    <a:pt x="557954" y="72922"/>
                  </a:lnTo>
                  <a:lnTo>
                    <a:pt x="558312" y="68166"/>
                  </a:lnTo>
                  <a:lnTo>
                    <a:pt x="562590" y="65711"/>
                  </a:lnTo>
                  <a:lnTo>
                    <a:pt x="570069" y="66236"/>
                  </a:lnTo>
                  <a:lnTo>
                    <a:pt x="573235" y="69751"/>
                  </a:lnTo>
                  <a:lnTo>
                    <a:pt x="572928" y="77208"/>
                  </a:lnTo>
                  <a:lnTo>
                    <a:pt x="569516" y="80326"/>
                  </a:lnTo>
                  <a:close/>
                </a:path>
                <a:path w="2224405" h="1250315">
                  <a:moveTo>
                    <a:pt x="1509409" y="676339"/>
                  </a:moveTo>
                  <a:lnTo>
                    <a:pt x="1504894" y="673086"/>
                  </a:lnTo>
                  <a:lnTo>
                    <a:pt x="1503602" y="664754"/>
                  </a:lnTo>
                  <a:lnTo>
                    <a:pt x="1507230" y="660939"/>
                  </a:lnTo>
                  <a:lnTo>
                    <a:pt x="1515799" y="660700"/>
                  </a:lnTo>
                  <a:lnTo>
                    <a:pt x="1518875" y="663580"/>
                  </a:lnTo>
                  <a:lnTo>
                    <a:pt x="1519479" y="671710"/>
                  </a:lnTo>
                  <a:lnTo>
                    <a:pt x="1517136" y="675173"/>
                  </a:lnTo>
                  <a:lnTo>
                    <a:pt x="1509409" y="676339"/>
                  </a:lnTo>
                  <a:close/>
                </a:path>
                <a:path w="2224405" h="1250315">
                  <a:moveTo>
                    <a:pt x="721056" y="661366"/>
                  </a:moveTo>
                  <a:lnTo>
                    <a:pt x="719220" y="661366"/>
                  </a:lnTo>
                  <a:lnTo>
                    <a:pt x="720414" y="661239"/>
                  </a:lnTo>
                  <a:lnTo>
                    <a:pt x="721056" y="661366"/>
                  </a:lnTo>
                  <a:close/>
                </a:path>
                <a:path w="2224405" h="1250315">
                  <a:moveTo>
                    <a:pt x="717801" y="676242"/>
                  </a:moveTo>
                  <a:lnTo>
                    <a:pt x="713786" y="673819"/>
                  </a:lnTo>
                  <a:lnTo>
                    <a:pt x="711128" y="666713"/>
                  </a:lnTo>
                  <a:lnTo>
                    <a:pt x="713285" y="662496"/>
                  </a:lnTo>
                  <a:lnTo>
                    <a:pt x="718003" y="661358"/>
                  </a:lnTo>
                  <a:lnTo>
                    <a:pt x="721056" y="661366"/>
                  </a:lnTo>
                  <a:lnTo>
                    <a:pt x="721587" y="661471"/>
                  </a:lnTo>
                  <a:lnTo>
                    <a:pt x="722802" y="661583"/>
                  </a:lnTo>
                  <a:lnTo>
                    <a:pt x="727498" y="663108"/>
                  </a:lnTo>
                  <a:lnTo>
                    <a:pt x="729110" y="668045"/>
                  </a:lnTo>
                  <a:lnTo>
                    <a:pt x="725012" y="672427"/>
                  </a:lnTo>
                  <a:lnTo>
                    <a:pt x="722975" y="673864"/>
                  </a:lnTo>
                  <a:lnTo>
                    <a:pt x="717801" y="676242"/>
                  </a:lnTo>
                  <a:close/>
                </a:path>
                <a:path w="2224405" h="1250315">
                  <a:moveTo>
                    <a:pt x="673596" y="676796"/>
                  </a:moveTo>
                  <a:lnTo>
                    <a:pt x="670998" y="675016"/>
                  </a:lnTo>
                  <a:lnTo>
                    <a:pt x="666430" y="668808"/>
                  </a:lnTo>
                  <a:lnTo>
                    <a:pt x="668050" y="663288"/>
                  </a:lnTo>
                  <a:lnTo>
                    <a:pt x="674596" y="661455"/>
                  </a:lnTo>
                  <a:lnTo>
                    <a:pt x="677231" y="661418"/>
                  </a:lnTo>
                  <a:lnTo>
                    <a:pt x="680822" y="662360"/>
                  </a:lnTo>
                  <a:lnTo>
                    <a:pt x="681747" y="664380"/>
                  </a:lnTo>
                  <a:lnTo>
                    <a:pt x="682494" y="665218"/>
                  </a:lnTo>
                  <a:lnTo>
                    <a:pt x="682494" y="667177"/>
                  </a:lnTo>
                  <a:lnTo>
                    <a:pt x="682605" y="668808"/>
                  </a:lnTo>
                  <a:lnTo>
                    <a:pt x="681837" y="672779"/>
                  </a:lnTo>
                  <a:lnTo>
                    <a:pt x="680090" y="675353"/>
                  </a:lnTo>
                  <a:lnTo>
                    <a:pt x="673596" y="676796"/>
                  </a:lnTo>
                  <a:close/>
                </a:path>
                <a:path w="2224405" h="1250315">
                  <a:moveTo>
                    <a:pt x="2104900" y="653595"/>
                  </a:moveTo>
                  <a:lnTo>
                    <a:pt x="2102279" y="652360"/>
                  </a:lnTo>
                  <a:lnTo>
                    <a:pt x="2097517" y="646654"/>
                  </a:lnTo>
                  <a:lnTo>
                    <a:pt x="2099137" y="641164"/>
                  </a:lnTo>
                  <a:lnTo>
                    <a:pt x="2104907" y="639451"/>
                  </a:lnTo>
                  <a:lnTo>
                    <a:pt x="2106721" y="639309"/>
                  </a:lnTo>
                  <a:lnTo>
                    <a:pt x="2111715" y="639525"/>
                  </a:lnTo>
                  <a:lnTo>
                    <a:pt x="2113745" y="641942"/>
                  </a:lnTo>
                  <a:lnTo>
                    <a:pt x="2113364" y="649639"/>
                  </a:lnTo>
                  <a:lnTo>
                    <a:pt x="2111356" y="652585"/>
                  </a:lnTo>
                  <a:lnTo>
                    <a:pt x="2104900" y="653595"/>
                  </a:lnTo>
                  <a:close/>
                </a:path>
                <a:path w="2224405" h="1250315">
                  <a:moveTo>
                    <a:pt x="1670473" y="654013"/>
                  </a:moveTo>
                  <a:lnTo>
                    <a:pt x="1663077" y="653804"/>
                  </a:lnTo>
                  <a:lnTo>
                    <a:pt x="1659733" y="650932"/>
                  </a:lnTo>
                  <a:lnTo>
                    <a:pt x="1658157" y="643154"/>
                  </a:lnTo>
                  <a:lnTo>
                    <a:pt x="1661269" y="639219"/>
                  </a:lnTo>
                  <a:lnTo>
                    <a:pt x="1669503" y="638456"/>
                  </a:lnTo>
                  <a:lnTo>
                    <a:pt x="1672989" y="641388"/>
                  </a:lnTo>
                  <a:lnTo>
                    <a:pt x="1673526" y="649907"/>
                  </a:lnTo>
                  <a:lnTo>
                    <a:pt x="1670473" y="654013"/>
                  </a:lnTo>
                  <a:close/>
                </a:path>
                <a:path w="2224405" h="1250315">
                  <a:moveTo>
                    <a:pt x="1624171" y="654418"/>
                  </a:moveTo>
                  <a:lnTo>
                    <a:pt x="1616631" y="652592"/>
                  </a:lnTo>
                  <a:lnTo>
                    <a:pt x="1614033" y="648120"/>
                  </a:lnTo>
                  <a:lnTo>
                    <a:pt x="1616669" y="639938"/>
                  </a:lnTo>
                  <a:lnTo>
                    <a:pt x="1623066" y="637828"/>
                  </a:lnTo>
                  <a:lnTo>
                    <a:pt x="1627978" y="640939"/>
                  </a:lnTo>
                  <a:lnTo>
                    <a:pt x="1628456" y="642181"/>
                  </a:lnTo>
                  <a:lnTo>
                    <a:pt x="1629247" y="643670"/>
                  </a:lnTo>
                  <a:lnTo>
                    <a:pt x="1629329" y="644896"/>
                  </a:lnTo>
                  <a:lnTo>
                    <a:pt x="1629164" y="646055"/>
                  </a:lnTo>
                  <a:lnTo>
                    <a:pt x="1629120" y="647252"/>
                  </a:lnTo>
                  <a:lnTo>
                    <a:pt x="1627791" y="652084"/>
                  </a:lnTo>
                  <a:lnTo>
                    <a:pt x="1624171" y="654418"/>
                  </a:lnTo>
                  <a:close/>
                </a:path>
                <a:path w="2224405" h="1250315">
                  <a:moveTo>
                    <a:pt x="2059657" y="610244"/>
                  </a:moveTo>
                  <a:lnTo>
                    <a:pt x="2056111" y="606945"/>
                  </a:lnTo>
                  <a:lnTo>
                    <a:pt x="2055260" y="597768"/>
                  </a:lnTo>
                  <a:lnTo>
                    <a:pt x="2058238" y="595016"/>
                  </a:lnTo>
                  <a:lnTo>
                    <a:pt x="2067159" y="595367"/>
                  </a:lnTo>
                  <a:lnTo>
                    <a:pt x="2069547" y="598068"/>
                  </a:lnTo>
                  <a:lnTo>
                    <a:pt x="2069636" y="606235"/>
                  </a:lnTo>
                  <a:lnTo>
                    <a:pt x="2067106" y="609525"/>
                  </a:lnTo>
                  <a:lnTo>
                    <a:pt x="2059657" y="610244"/>
                  </a:lnTo>
                  <a:close/>
                </a:path>
                <a:path w="2224405" h="1250315">
                  <a:moveTo>
                    <a:pt x="1930638" y="609525"/>
                  </a:moveTo>
                  <a:lnTo>
                    <a:pt x="1926914" y="609525"/>
                  </a:lnTo>
                  <a:lnTo>
                    <a:pt x="1924077" y="606788"/>
                  </a:lnTo>
                  <a:lnTo>
                    <a:pt x="1923076" y="598022"/>
                  </a:lnTo>
                  <a:lnTo>
                    <a:pt x="1926234" y="594537"/>
                  </a:lnTo>
                  <a:lnTo>
                    <a:pt x="1935050" y="594791"/>
                  </a:lnTo>
                  <a:lnTo>
                    <a:pt x="1937894" y="597417"/>
                  </a:lnTo>
                  <a:lnTo>
                    <a:pt x="1938259" y="606063"/>
                  </a:lnTo>
                  <a:lnTo>
                    <a:pt x="1935169" y="609511"/>
                  </a:lnTo>
                  <a:lnTo>
                    <a:pt x="1930638" y="609525"/>
                  </a:lnTo>
                  <a:close/>
                </a:path>
                <a:path w="2224405" h="1250315">
                  <a:moveTo>
                    <a:pt x="1889530" y="609541"/>
                  </a:moveTo>
                  <a:lnTo>
                    <a:pt x="1884850" y="608374"/>
                  </a:lnTo>
                  <a:lnTo>
                    <a:pt x="1883183" y="607581"/>
                  </a:lnTo>
                  <a:lnTo>
                    <a:pt x="1879386" y="605517"/>
                  </a:lnTo>
                  <a:lnTo>
                    <a:pt x="1878732" y="603453"/>
                  </a:lnTo>
                  <a:lnTo>
                    <a:pt x="1878744" y="602271"/>
                  </a:lnTo>
                  <a:lnTo>
                    <a:pt x="1879162" y="598329"/>
                  </a:lnTo>
                  <a:lnTo>
                    <a:pt x="1880745" y="596452"/>
                  </a:lnTo>
                  <a:lnTo>
                    <a:pt x="1884850" y="595353"/>
                  </a:lnTo>
                  <a:lnTo>
                    <a:pt x="1886657" y="595202"/>
                  </a:lnTo>
                  <a:lnTo>
                    <a:pt x="1891568" y="595435"/>
                  </a:lnTo>
                  <a:lnTo>
                    <a:pt x="1893516" y="597761"/>
                  </a:lnTo>
                  <a:lnTo>
                    <a:pt x="1893390" y="603453"/>
                  </a:lnTo>
                  <a:lnTo>
                    <a:pt x="1892487" y="607581"/>
                  </a:lnTo>
                  <a:lnTo>
                    <a:pt x="1889530" y="609541"/>
                  </a:lnTo>
                  <a:close/>
                </a:path>
                <a:path w="2224405" h="1250315">
                  <a:moveTo>
                    <a:pt x="1624529" y="610206"/>
                  </a:moveTo>
                  <a:lnTo>
                    <a:pt x="1617631" y="609705"/>
                  </a:lnTo>
                  <a:lnTo>
                    <a:pt x="1614407" y="605068"/>
                  </a:lnTo>
                  <a:lnTo>
                    <a:pt x="1614713" y="598352"/>
                  </a:lnTo>
                  <a:lnTo>
                    <a:pt x="1617946" y="595480"/>
                  </a:lnTo>
                  <a:lnTo>
                    <a:pt x="1623349" y="595061"/>
                  </a:lnTo>
                  <a:lnTo>
                    <a:pt x="1625910" y="594791"/>
                  </a:lnTo>
                  <a:lnTo>
                    <a:pt x="1630016" y="599466"/>
                  </a:lnTo>
                  <a:lnTo>
                    <a:pt x="1629515" y="602428"/>
                  </a:lnTo>
                  <a:lnTo>
                    <a:pt x="1627283" y="608562"/>
                  </a:lnTo>
                  <a:lnTo>
                    <a:pt x="1624529" y="610206"/>
                  </a:lnTo>
                  <a:close/>
                </a:path>
                <a:path w="2224405" h="1250315">
                  <a:moveTo>
                    <a:pt x="1178211" y="610528"/>
                  </a:moveTo>
                  <a:lnTo>
                    <a:pt x="1174704" y="607656"/>
                  </a:lnTo>
                  <a:lnTo>
                    <a:pt x="1173525" y="600057"/>
                  </a:lnTo>
                  <a:lnTo>
                    <a:pt x="1175330" y="596833"/>
                  </a:lnTo>
                  <a:lnTo>
                    <a:pt x="1179234" y="595539"/>
                  </a:lnTo>
                  <a:lnTo>
                    <a:pt x="1180437" y="595285"/>
                  </a:lnTo>
                  <a:lnTo>
                    <a:pt x="1186834" y="594807"/>
                  </a:lnTo>
                  <a:lnTo>
                    <a:pt x="1189520" y="597552"/>
                  </a:lnTo>
                  <a:lnTo>
                    <a:pt x="1188700" y="607147"/>
                  </a:lnTo>
                  <a:lnTo>
                    <a:pt x="1186236" y="610101"/>
                  </a:lnTo>
                  <a:lnTo>
                    <a:pt x="1178211" y="610528"/>
                  </a:lnTo>
                  <a:close/>
                </a:path>
                <a:path w="2224405" h="1250315">
                  <a:moveTo>
                    <a:pt x="740823" y="610049"/>
                  </a:moveTo>
                  <a:lnTo>
                    <a:pt x="735919" y="608194"/>
                  </a:lnTo>
                  <a:lnTo>
                    <a:pt x="732686" y="600954"/>
                  </a:lnTo>
                  <a:lnTo>
                    <a:pt x="734440" y="596856"/>
                  </a:lnTo>
                  <a:lnTo>
                    <a:pt x="739188" y="595464"/>
                  </a:lnTo>
                  <a:lnTo>
                    <a:pt x="740397" y="595353"/>
                  </a:lnTo>
                  <a:lnTo>
                    <a:pt x="741428" y="595165"/>
                  </a:lnTo>
                  <a:lnTo>
                    <a:pt x="744077" y="595031"/>
                  </a:lnTo>
                  <a:lnTo>
                    <a:pt x="746592" y="595510"/>
                  </a:lnTo>
                  <a:lnTo>
                    <a:pt x="750273" y="601044"/>
                  </a:lnTo>
                  <a:lnTo>
                    <a:pt x="748370" y="607342"/>
                  </a:lnTo>
                  <a:lnTo>
                    <a:pt x="740823" y="610049"/>
                  </a:lnTo>
                  <a:close/>
                </a:path>
                <a:path w="2224405" h="1250315">
                  <a:moveTo>
                    <a:pt x="658129" y="610393"/>
                  </a:moveTo>
                  <a:lnTo>
                    <a:pt x="649470" y="609495"/>
                  </a:lnTo>
                  <a:lnTo>
                    <a:pt x="646723" y="606183"/>
                  </a:lnTo>
                  <a:lnTo>
                    <a:pt x="646820" y="597425"/>
                  </a:lnTo>
                  <a:lnTo>
                    <a:pt x="649538" y="595210"/>
                  </a:lnTo>
                  <a:lnTo>
                    <a:pt x="658547" y="595150"/>
                  </a:lnTo>
                  <a:lnTo>
                    <a:pt x="661280" y="597611"/>
                  </a:lnTo>
                  <a:lnTo>
                    <a:pt x="661354" y="606669"/>
                  </a:lnTo>
                  <a:lnTo>
                    <a:pt x="658129" y="610393"/>
                  </a:lnTo>
                  <a:close/>
                </a:path>
                <a:path w="2224405" h="1250315">
                  <a:moveTo>
                    <a:pt x="609087" y="610236"/>
                  </a:moveTo>
                  <a:lnTo>
                    <a:pt x="606668" y="609571"/>
                  </a:lnTo>
                  <a:lnTo>
                    <a:pt x="603638" y="605981"/>
                  </a:lnTo>
                  <a:lnTo>
                    <a:pt x="602645" y="603737"/>
                  </a:lnTo>
                  <a:lnTo>
                    <a:pt x="601548" y="600640"/>
                  </a:lnTo>
                  <a:lnTo>
                    <a:pt x="602062" y="599152"/>
                  </a:lnTo>
                  <a:lnTo>
                    <a:pt x="604407" y="595435"/>
                  </a:lnTo>
                  <a:lnTo>
                    <a:pt x="608803" y="594463"/>
                  </a:lnTo>
                  <a:lnTo>
                    <a:pt x="615149" y="596946"/>
                  </a:lnTo>
                  <a:lnTo>
                    <a:pt x="616812" y="599713"/>
                  </a:lnTo>
                  <a:lnTo>
                    <a:pt x="616440" y="606295"/>
                  </a:lnTo>
                  <a:lnTo>
                    <a:pt x="614447" y="608965"/>
                  </a:lnTo>
                  <a:lnTo>
                    <a:pt x="609087" y="610236"/>
                  </a:lnTo>
                  <a:close/>
                </a:path>
                <a:path w="2224405" h="1250315">
                  <a:moveTo>
                    <a:pt x="166383" y="610035"/>
                  </a:moveTo>
                  <a:lnTo>
                    <a:pt x="162799" y="607163"/>
                  </a:lnTo>
                  <a:lnTo>
                    <a:pt x="161001" y="598845"/>
                  </a:lnTo>
                  <a:lnTo>
                    <a:pt x="164644" y="595539"/>
                  </a:lnTo>
                  <a:lnTo>
                    <a:pt x="173654" y="595105"/>
                  </a:lnTo>
                  <a:lnTo>
                    <a:pt x="176199" y="597708"/>
                  </a:lnTo>
                  <a:lnTo>
                    <a:pt x="176512" y="605981"/>
                  </a:lnTo>
                  <a:lnTo>
                    <a:pt x="174064" y="609182"/>
                  </a:lnTo>
                  <a:lnTo>
                    <a:pt x="166383" y="610035"/>
                  </a:lnTo>
                  <a:close/>
                </a:path>
                <a:path w="2224405" h="1250315">
                  <a:moveTo>
                    <a:pt x="129231" y="609974"/>
                  </a:moveTo>
                  <a:lnTo>
                    <a:pt x="122117" y="609646"/>
                  </a:lnTo>
                  <a:lnTo>
                    <a:pt x="118452" y="606953"/>
                  </a:lnTo>
                  <a:lnTo>
                    <a:pt x="116839" y="601313"/>
                  </a:lnTo>
                  <a:lnTo>
                    <a:pt x="118811" y="597103"/>
                  </a:lnTo>
                  <a:lnTo>
                    <a:pt x="122326" y="595644"/>
                  </a:lnTo>
                  <a:lnTo>
                    <a:pt x="123536" y="595330"/>
                  </a:lnTo>
                  <a:lnTo>
                    <a:pt x="130037" y="594656"/>
                  </a:lnTo>
                  <a:lnTo>
                    <a:pt x="132844" y="597387"/>
                  </a:lnTo>
                  <a:lnTo>
                    <a:pt x="132023" y="606909"/>
                  </a:lnTo>
                  <a:lnTo>
                    <a:pt x="129231" y="609974"/>
                  </a:lnTo>
                  <a:close/>
                </a:path>
                <a:path w="2224405" h="1250315">
                  <a:moveTo>
                    <a:pt x="79241" y="611261"/>
                  </a:moveTo>
                  <a:lnTo>
                    <a:pt x="75143" y="608942"/>
                  </a:lnTo>
                  <a:lnTo>
                    <a:pt x="73329" y="603648"/>
                  </a:lnTo>
                  <a:lnTo>
                    <a:pt x="72858" y="599025"/>
                  </a:lnTo>
                  <a:lnTo>
                    <a:pt x="74822" y="596056"/>
                  </a:lnTo>
                  <a:lnTo>
                    <a:pt x="77934" y="595405"/>
                  </a:lnTo>
                  <a:lnTo>
                    <a:pt x="79143" y="595270"/>
                  </a:lnTo>
                  <a:lnTo>
                    <a:pt x="80338" y="595091"/>
                  </a:lnTo>
                  <a:lnTo>
                    <a:pt x="81548" y="595210"/>
                  </a:lnTo>
                  <a:lnTo>
                    <a:pt x="82757" y="595285"/>
                  </a:lnTo>
                  <a:lnTo>
                    <a:pt x="86712" y="595853"/>
                  </a:lnTo>
                  <a:lnTo>
                    <a:pt x="88863" y="598710"/>
                  </a:lnTo>
                  <a:lnTo>
                    <a:pt x="89154" y="606564"/>
                  </a:lnTo>
                  <a:lnTo>
                    <a:pt x="86959" y="610184"/>
                  </a:lnTo>
                  <a:lnTo>
                    <a:pt x="79241" y="611261"/>
                  </a:lnTo>
                  <a:close/>
                </a:path>
                <a:path w="2224405" h="1250315">
                  <a:moveTo>
                    <a:pt x="2171790" y="588658"/>
                  </a:moveTo>
                  <a:lnTo>
                    <a:pt x="2168969" y="588097"/>
                  </a:lnTo>
                  <a:lnTo>
                    <a:pt x="2164602" y="583229"/>
                  </a:lnTo>
                  <a:lnTo>
                    <a:pt x="2164116" y="579863"/>
                  </a:lnTo>
                  <a:lnTo>
                    <a:pt x="2166990" y="574343"/>
                  </a:lnTo>
                  <a:lnTo>
                    <a:pt x="2169350" y="572728"/>
                  </a:lnTo>
                  <a:lnTo>
                    <a:pt x="2176694" y="572473"/>
                  </a:lnTo>
                  <a:lnTo>
                    <a:pt x="2179658" y="575165"/>
                  </a:lnTo>
                  <a:lnTo>
                    <a:pt x="2179688" y="581493"/>
                  </a:lnTo>
                  <a:lnTo>
                    <a:pt x="2178762" y="585053"/>
                  </a:lnTo>
                  <a:lnTo>
                    <a:pt x="2177568" y="587110"/>
                  </a:lnTo>
                  <a:lnTo>
                    <a:pt x="2171790" y="588658"/>
                  </a:lnTo>
                  <a:close/>
                </a:path>
                <a:path w="2224405" h="1250315">
                  <a:moveTo>
                    <a:pt x="2080453" y="587252"/>
                  </a:moveTo>
                  <a:lnTo>
                    <a:pt x="2076213" y="583168"/>
                  </a:lnTo>
                  <a:lnTo>
                    <a:pt x="2076893" y="576093"/>
                  </a:lnTo>
                  <a:lnTo>
                    <a:pt x="2080005" y="573453"/>
                  </a:lnTo>
                  <a:lnTo>
                    <a:pt x="2087657" y="572675"/>
                  </a:lnTo>
                  <a:lnTo>
                    <a:pt x="2091112" y="575360"/>
                  </a:lnTo>
                  <a:lnTo>
                    <a:pt x="2091881" y="583744"/>
                  </a:lnTo>
                  <a:lnTo>
                    <a:pt x="2089283" y="586953"/>
                  </a:lnTo>
                  <a:lnTo>
                    <a:pt x="2080453" y="587252"/>
                  </a:lnTo>
                  <a:close/>
                </a:path>
                <a:path w="2224405" h="1250315">
                  <a:moveTo>
                    <a:pt x="1824685" y="632144"/>
                  </a:moveTo>
                  <a:lnTo>
                    <a:pt x="1816228" y="631470"/>
                  </a:lnTo>
                  <a:lnTo>
                    <a:pt x="1812682" y="627612"/>
                  </a:lnTo>
                  <a:lnTo>
                    <a:pt x="1812868" y="619923"/>
                  </a:lnTo>
                  <a:lnTo>
                    <a:pt x="1816198" y="616991"/>
                  </a:lnTo>
                  <a:lnTo>
                    <a:pt x="1824298" y="616445"/>
                  </a:lnTo>
                  <a:lnTo>
                    <a:pt x="1827402" y="619152"/>
                  </a:lnTo>
                  <a:lnTo>
                    <a:pt x="1827642" y="628374"/>
                  </a:lnTo>
                  <a:lnTo>
                    <a:pt x="1824685" y="632144"/>
                  </a:lnTo>
                  <a:close/>
                </a:path>
                <a:path w="2224405" h="1250315">
                  <a:moveTo>
                    <a:pt x="1772911" y="632129"/>
                  </a:moveTo>
                  <a:lnTo>
                    <a:pt x="1769641" y="628621"/>
                  </a:lnTo>
                  <a:lnTo>
                    <a:pt x="1769343" y="619772"/>
                  </a:lnTo>
                  <a:lnTo>
                    <a:pt x="1772261" y="617118"/>
                  </a:lnTo>
                  <a:lnTo>
                    <a:pt x="1780532" y="617544"/>
                  </a:lnTo>
                  <a:lnTo>
                    <a:pt x="1783346" y="620364"/>
                  </a:lnTo>
                  <a:lnTo>
                    <a:pt x="1783137" y="628269"/>
                  </a:lnTo>
                  <a:lnTo>
                    <a:pt x="1780412" y="631725"/>
                  </a:lnTo>
                  <a:lnTo>
                    <a:pt x="1772911" y="632129"/>
                  </a:lnTo>
                  <a:close/>
                </a:path>
                <a:path w="2224405" h="1250315">
                  <a:moveTo>
                    <a:pt x="1467339" y="631411"/>
                  </a:moveTo>
                  <a:lnTo>
                    <a:pt x="1465047" y="630909"/>
                  </a:lnTo>
                  <a:lnTo>
                    <a:pt x="1460957" y="626504"/>
                  </a:lnTo>
                  <a:lnTo>
                    <a:pt x="1460785" y="623557"/>
                  </a:lnTo>
                  <a:lnTo>
                    <a:pt x="1462898" y="618112"/>
                  </a:lnTo>
                  <a:lnTo>
                    <a:pt x="1465249" y="617349"/>
                  </a:lnTo>
                  <a:lnTo>
                    <a:pt x="1470153" y="617110"/>
                  </a:lnTo>
                  <a:lnTo>
                    <a:pt x="1472639" y="617215"/>
                  </a:lnTo>
                  <a:lnTo>
                    <a:pt x="1474833" y="620334"/>
                  </a:lnTo>
                  <a:lnTo>
                    <a:pt x="1474901" y="621643"/>
                  </a:lnTo>
                  <a:lnTo>
                    <a:pt x="1475230" y="622771"/>
                  </a:lnTo>
                  <a:lnTo>
                    <a:pt x="1475236" y="627200"/>
                  </a:lnTo>
                  <a:lnTo>
                    <a:pt x="1473169" y="630438"/>
                  </a:lnTo>
                  <a:lnTo>
                    <a:pt x="1467339" y="631411"/>
                  </a:lnTo>
                  <a:close/>
                </a:path>
                <a:path w="2224405" h="1250315">
                  <a:moveTo>
                    <a:pt x="1203039" y="633026"/>
                  </a:moveTo>
                  <a:lnTo>
                    <a:pt x="1198419" y="628942"/>
                  </a:lnTo>
                  <a:lnTo>
                    <a:pt x="1197403" y="627327"/>
                  </a:lnTo>
                  <a:lnTo>
                    <a:pt x="1195597" y="623250"/>
                  </a:lnTo>
                  <a:lnTo>
                    <a:pt x="1197277" y="618935"/>
                  </a:lnTo>
                  <a:lnTo>
                    <a:pt x="1201971" y="617589"/>
                  </a:lnTo>
                  <a:lnTo>
                    <a:pt x="1204405" y="617476"/>
                  </a:lnTo>
                  <a:lnTo>
                    <a:pt x="1209107" y="617589"/>
                  </a:lnTo>
                  <a:lnTo>
                    <a:pt x="1210900" y="619863"/>
                  </a:lnTo>
                  <a:lnTo>
                    <a:pt x="1210998" y="623250"/>
                  </a:lnTo>
                  <a:lnTo>
                    <a:pt x="1210817" y="624118"/>
                  </a:lnTo>
                  <a:lnTo>
                    <a:pt x="1210676" y="625936"/>
                  </a:lnTo>
                  <a:lnTo>
                    <a:pt x="1208488" y="631665"/>
                  </a:lnTo>
                  <a:lnTo>
                    <a:pt x="1203039" y="633026"/>
                  </a:lnTo>
                  <a:close/>
                </a:path>
                <a:path w="2224405" h="1250315">
                  <a:moveTo>
                    <a:pt x="891130" y="632563"/>
                  </a:moveTo>
                  <a:lnTo>
                    <a:pt x="888055" y="627095"/>
                  </a:lnTo>
                  <a:lnTo>
                    <a:pt x="888129" y="620005"/>
                  </a:lnTo>
                  <a:lnTo>
                    <a:pt x="891839" y="617379"/>
                  </a:lnTo>
                  <a:lnTo>
                    <a:pt x="900312" y="617081"/>
                  </a:lnTo>
                  <a:lnTo>
                    <a:pt x="902872" y="619249"/>
                  </a:lnTo>
                  <a:lnTo>
                    <a:pt x="903036" y="628643"/>
                  </a:lnTo>
                  <a:lnTo>
                    <a:pt x="900625" y="632069"/>
                  </a:lnTo>
                  <a:lnTo>
                    <a:pt x="891130" y="632563"/>
                  </a:lnTo>
                  <a:close/>
                </a:path>
                <a:path w="2224405" h="1250315">
                  <a:moveTo>
                    <a:pt x="853464" y="632615"/>
                  </a:moveTo>
                  <a:lnTo>
                    <a:pt x="846865" y="630244"/>
                  </a:lnTo>
                  <a:lnTo>
                    <a:pt x="845178" y="627873"/>
                  </a:lnTo>
                  <a:lnTo>
                    <a:pt x="843887" y="621785"/>
                  </a:lnTo>
                  <a:lnTo>
                    <a:pt x="845574" y="618770"/>
                  </a:lnTo>
                  <a:lnTo>
                    <a:pt x="851507" y="616145"/>
                  </a:lnTo>
                  <a:lnTo>
                    <a:pt x="854479" y="616264"/>
                  </a:lnTo>
                  <a:lnTo>
                    <a:pt x="858031" y="619623"/>
                  </a:lnTo>
                  <a:lnTo>
                    <a:pt x="858457" y="621523"/>
                  </a:lnTo>
                  <a:lnTo>
                    <a:pt x="858965" y="622541"/>
                  </a:lnTo>
                  <a:lnTo>
                    <a:pt x="858733" y="624432"/>
                  </a:lnTo>
                  <a:lnTo>
                    <a:pt x="858711" y="625652"/>
                  </a:lnTo>
                  <a:lnTo>
                    <a:pt x="857539" y="630408"/>
                  </a:lnTo>
                  <a:lnTo>
                    <a:pt x="853464" y="632615"/>
                  </a:lnTo>
                  <a:close/>
                </a:path>
                <a:path w="2224405" h="1250315">
                  <a:moveTo>
                    <a:pt x="764187" y="632607"/>
                  </a:moveTo>
                  <a:lnTo>
                    <a:pt x="760507" y="630752"/>
                  </a:lnTo>
                  <a:lnTo>
                    <a:pt x="759461" y="630087"/>
                  </a:lnTo>
                  <a:lnTo>
                    <a:pt x="756147" y="626901"/>
                  </a:lnTo>
                  <a:lnTo>
                    <a:pt x="755476" y="623520"/>
                  </a:lnTo>
                  <a:lnTo>
                    <a:pt x="757946" y="618741"/>
                  </a:lnTo>
                  <a:lnTo>
                    <a:pt x="760051" y="617784"/>
                  </a:lnTo>
                  <a:lnTo>
                    <a:pt x="763037" y="617140"/>
                  </a:lnTo>
                  <a:lnTo>
                    <a:pt x="763664" y="617230"/>
                  </a:lnTo>
                  <a:lnTo>
                    <a:pt x="768591" y="617230"/>
                  </a:lnTo>
                  <a:lnTo>
                    <a:pt x="770927" y="619593"/>
                  </a:lnTo>
                  <a:lnTo>
                    <a:pt x="770800" y="624777"/>
                  </a:lnTo>
                  <a:lnTo>
                    <a:pt x="770532" y="625622"/>
                  </a:lnTo>
                  <a:lnTo>
                    <a:pt x="770211" y="627425"/>
                  </a:lnTo>
                  <a:lnTo>
                    <a:pt x="768113" y="631530"/>
                  </a:lnTo>
                  <a:lnTo>
                    <a:pt x="764187" y="632607"/>
                  </a:lnTo>
                  <a:close/>
                </a:path>
                <a:path w="2224405" h="1250315">
                  <a:moveTo>
                    <a:pt x="768591" y="617230"/>
                  </a:moveTo>
                  <a:lnTo>
                    <a:pt x="763664" y="617230"/>
                  </a:lnTo>
                  <a:lnTo>
                    <a:pt x="768516" y="617154"/>
                  </a:lnTo>
                  <a:close/>
                </a:path>
                <a:path w="2224405" h="1250315">
                  <a:moveTo>
                    <a:pt x="282353" y="632158"/>
                  </a:moveTo>
                  <a:lnTo>
                    <a:pt x="279024" y="631793"/>
                  </a:lnTo>
                  <a:lnTo>
                    <a:pt x="276718" y="631665"/>
                  </a:lnTo>
                  <a:lnTo>
                    <a:pt x="274799" y="630236"/>
                  </a:lnTo>
                  <a:lnTo>
                    <a:pt x="272067" y="625195"/>
                  </a:lnTo>
                  <a:lnTo>
                    <a:pt x="271940" y="622248"/>
                  </a:lnTo>
                  <a:lnTo>
                    <a:pt x="275403" y="617372"/>
                  </a:lnTo>
                  <a:lnTo>
                    <a:pt x="279136" y="616714"/>
                  </a:lnTo>
                  <a:lnTo>
                    <a:pt x="285622" y="619279"/>
                  </a:lnTo>
                  <a:lnTo>
                    <a:pt x="287190" y="622929"/>
                  </a:lnTo>
                  <a:lnTo>
                    <a:pt x="285242" y="630079"/>
                  </a:lnTo>
                  <a:lnTo>
                    <a:pt x="282353" y="632158"/>
                  </a:lnTo>
                  <a:close/>
                </a:path>
                <a:path w="2224405" h="1250315">
                  <a:moveTo>
                    <a:pt x="2125882" y="632017"/>
                  </a:moveTo>
                  <a:lnTo>
                    <a:pt x="2121225" y="628553"/>
                  </a:lnTo>
                  <a:lnTo>
                    <a:pt x="2120143" y="620363"/>
                  </a:lnTo>
                  <a:lnTo>
                    <a:pt x="2123807" y="616646"/>
                  </a:lnTo>
                  <a:lnTo>
                    <a:pt x="2131228" y="615539"/>
                  </a:lnTo>
                  <a:lnTo>
                    <a:pt x="2134735" y="618135"/>
                  </a:lnTo>
                  <a:lnTo>
                    <a:pt x="2136572" y="625128"/>
                  </a:lnTo>
                  <a:lnTo>
                    <a:pt x="2133982" y="629645"/>
                  </a:lnTo>
                  <a:lnTo>
                    <a:pt x="2125882" y="632017"/>
                  </a:lnTo>
                  <a:close/>
                </a:path>
                <a:path w="2224405" h="1250315">
                  <a:moveTo>
                    <a:pt x="1889702" y="742540"/>
                  </a:moveTo>
                  <a:lnTo>
                    <a:pt x="1881880" y="741238"/>
                  </a:lnTo>
                  <a:lnTo>
                    <a:pt x="1879229" y="738187"/>
                  </a:lnTo>
                  <a:lnTo>
                    <a:pt x="1879005" y="729967"/>
                  </a:lnTo>
                  <a:lnTo>
                    <a:pt x="1882484" y="726691"/>
                  </a:lnTo>
                  <a:lnTo>
                    <a:pt x="1890777" y="727222"/>
                  </a:lnTo>
                  <a:lnTo>
                    <a:pt x="1893405" y="730296"/>
                  </a:lnTo>
                  <a:lnTo>
                    <a:pt x="1893166" y="739159"/>
                  </a:lnTo>
                  <a:lnTo>
                    <a:pt x="1889702" y="742540"/>
                  </a:lnTo>
                  <a:close/>
                </a:path>
                <a:path w="2224405" h="1250315">
                  <a:moveTo>
                    <a:pt x="1798828" y="743019"/>
                  </a:moveTo>
                  <a:lnTo>
                    <a:pt x="1793027" y="741014"/>
                  </a:lnTo>
                  <a:lnTo>
                    <a:pt x="1790460" y="737633"/>
                  </a:lnTo>
                  <a:lnTo>
                    <a:pt x="1790326" y="731164"/>
                  </a:lnTo>
                  <a:lnTo>
                    <a:pt x="1792371" y="728598"/>
                  </a:lnTo>
                  <a:lnTo>
                    <a:pt x="1796655" y="727671"/>
                  </a:lnTo>
                  <a:lnTo>
                    <a:pt x="1797843" y="727537"/>
                  </a:lnTo>
                  <a:lnTo>
                    <a:pt x="1803128" y="727446"/>
                  </a:lnTo>
                  <a:lnTo>
                    <a:pt x="1805569" y="729960"/>
                  </a:lnTo>
                  <a:lnTo>
                    <a:pt x="1805457" y="734971"/>
                  </a:lnTo>
                  <a:lnTo>
                    <a:pt x="1805203" y="735838"/>
                  </a:lnTo>
                  <a:lnTo>
                    <a:pt x="1804934" y="737633"/>
                  </a:lnTo>
                  <a:lnTo>
                    <a:pt x="1803001" y="741538"/>
                  </a:lnTo>
                  <a:lnTo>
                    <a:pt x="1798828" y="743019"/>
                  </a:lnTo>
                  <a:close/>
                </a:path>
                <a:path w="2224405" h="1250315">
                  <a:moveTo>
                    <a:pt x="1230091" y="742323"/>
                  </a:moveTo>
                  <a:lnTo>
                    <a:pt x="1222059" y="741897"/>
                  </a:lnTo>
                  <a:lnTo>
                    <a:pt x="1218401" y="738052"/>
                  </a:lnTo>
                  <a:lnTo>
                    <a:pt x="1218402" y="730439"/>
                  </a:lnTo>
                  <a:lnTo>
                    <a:pt x="1221447" y="727506"/>
                  </a:lnTo>
                  <a:lnTo>
                    <a:pt x="1229083" y="726594"/>
                  </a:lnTo>
                  <a:lnTo>
                    <a:pt x="1232667" y="729548"/>
                  </a:lnTo>
                  <a:lnTo>
                    <a:pt x="1233278" y="738052"/>
                  </a:lnTo>
                  <a:lnTo>
                    <a:pt x="1230091" y="742323"/>
                  </a:lnTo>
                  <a:close/>
                </a:path>
                <a:path w="2224405" h="1250315">
                  <a:moveTo>
                    <a:pt x="608094" y="742188"/>
                  </a:moveTo>
                  <a:lnTo>
                    <a:pt x="604586" y="740692"/>
                  </a:lnTo>
                  <a:lnTo>
                    <a:pt x="602436" y="736243"/>
                  </a:lnTo>
                  <a:lnTo>
                    <a:pt x="602145" y="734851"/>
                  </a:lnTo>
                  <a:lnTo>
                    <a:pt x="603765" y="728300"/>
                  </a:lnTo>
                  <a:lnTo>
                    <a:pt x="610885" y="725561"/>
                  </a:lnTo>
                  <a:lnTo>
                    <a:pt x="616656" y="729930"/>
                  </a:lnTo>
                  <a:lnTo>
                    <a:pt x="617298" y="731829"/>
                  </a:lnTo>
                  <a:lnTo>
                    <a:pt x="618059" y="733011"/>
                  </a:lnTo>
                  <a:lnTo>
                    <a:pt x="618269" y="736646"/>
                  </a:lnTo>
                  <a:lnTo>
                    <a:pt x="615208" y="740595"/>
                  </a:lnTo>
                  <a:lnTo>
                    <a:pt x="608094" y="742188"/>
                  </a:lnTo>
                  <a:close/>
                </a:path>
                <a:path w="2224405" h="1250315">
                  <a:moveTo>
                    <a:pt x="568054" y="742323"/>
                  </a:moveTo>
                  <a:lnTo>
                    <a:pt x="562053" y="741792"/>
                  </a:lnTo>
                  <a:lnTo>
                    <a:pt x="559186" y="739788"/>
                  </a:lnTo>
                  <a:lnTo>
                    <a:pt x="557066" y="733849"/>
                  </a:lnTo>
                  <a:lnTo>
                    <a:pt x="557573" y="731396"/>
                  </a:lnTo>
                  <a:lnTo>
                    <a:pt x="561672" y="727357"/>
                  </a:lnTo>
                  <a:lnTo>
                    <a:pt x="564426" y="726534"/>
                  </a:lnTo>
                  <a:lnTo>
                    <a:pt x="570577" y="727730"/>
                  </a:lnTo>
                  <a:lnTo>
                    <a:pt x="572682" y="730312"/>
                  </a:lnTo>
                  <a:lnTo>
                    <a:pt x="572689" y="734328"/>
                  </a:lnTo>
                  <a:lnTo>
                    <a:pt x="572495" y="735226"/>
                  </a:lnTo>
                  <a:lnTo>
                    <a:pt x="572286" y="737020"/>
                  </a:lnTo>
                  <a:lnTo>
                    <a:pt x="571003" y="740655"/>
                  </a:lnTo>
                  <a:lnTo>
                    <a:pt x="568054" y="742323"/>
                  </a:lnTo>
                  <a:close/>
                </a:path>
                <a:path w="2224405" h="1250315">
                  <a:moveTo>
                    <a:pt x="525908" y="742645"/>
                  </a:moveTo>
                  <a:lnTo>
                    <a:pt x="517219" y="742615"/>
                  </a:lnTo>
                  <a:lnTo>
                    <a:pt x="513869" y="739481"/>
                  </a:lnTo>
                  <a:lnTo>
                    <a:pt x="513524" y="731470"/>
                  </a:lnTo>
                  <a:lnTo>
                    <a:pt x="516234" y="728187"/>
                  </a:lnTo>
                  <a:lnTo>
                    <a:pt x="524244" y="726930"/>
                  </a:lnTo>
                  <a:lnTo>
                    <a:pt x="528260" y="729945"/>
                  </a:lnTo>
                  <a:lnTo>
                    <a:pt x="528962" y="738883"/>
                  </a:lnTo>
                  <a:lnTo>
                    <a:pt x="525908" y="742645"/>
                  </a:lnTo>
                  <a:close/>
                </a:path>
                <a:path w="2224405" h="1250315">
                  <a:moveTo>
                    <a:pt x="348796" y="742742"/>
                  </a:moveTo>
                  <a:lnTo>
                    <a:pt x="340935" y="740333"/>
                  </a:lnTo>
                  <a:lnTo>
                    <a:pt x="339331" y="738516"/>
                  </a:lnTo>
                  <a:lnTo>
                    <a:pt x="338308" y="733699"/>
                  </a:lnTo>
                  <a:lnTo>
                    <a:pt x="338316" y="731202"/>
                  </a:lnTo>
                  <a:lnTo>
                    <a:pt x="342787" y="727088"/>
                  </a:lnTo>
                  <a:lnTo>
                    <a:pt x="347668" y="726579"/>
                  </a:lnTo>
                  <a:lnTo>
                    <a:pt x="351625" y="729720"/>
                  </a:lnTo>
                  <a:lnTo>
                    <a:pt x="352079" y="731702"/>
                  </a:lnTo>
                  <a:lnTo>
                    <a:pt x="352551" y="732578"/>
                  </a:lnTo>
                  <a:lnTo>
                    <a:pt x="352722" y="739421"/>
                  </a:lnTo>
                  <a:lnTo>
                    <a:pt x="348796" y="742742"/>
                  </a:lnTo>
                  <a:close/>
                </a:path>
                <a:path w="2224405" h="1250315">
                  <a:moveTo>
                    <a:pt x="124073" y="743550"/>
                  </a:moveTo>
                  <a:lnTo>
                    <a:pt x="119968" y="739534"/>
                  </a:lnTo>
                  <a:lnTo>
                    <a:pt x="118796" y="737289"/>
                  </a:lnTo>
                  <a:lnTo>
                    <a:pt x="117012" y="733123"/>
                  </a:lnTo>
                  <a:lnTo>
                    <a:pt x="118452" y="729923"/>
                  </a:lnTo>
                  <a:lnTo>
                    <a:pt x="122110" y="728224"/>
                  </a:lnTo>
                  <a:lnTo>
                    <a:pt x="123916" y="727686"/>
                  </a:lnTo>
                  <a:lnTo>
                    <a:pt x="130029" y="727297"/>
                  </a:lnTo>
                  <a:lnTo>
                    <a:pt x="132538" y="729817"/>
                  </a:lnTo>
                  <a:lnTo>
                    <a:pt x="132396" y="734956"/>
                  </a:lnTo>
                  <a:lnTo>
                    <a:pt x="132142" y="735816"/>
                  </a:lnTo>
                  <a:lnTo>
                    <a:pt x="131881" y="737663"/>
                  </a:lnTo>
                  <a:lnTo>
                    <a:pt x="129395" y="742376"/>
                  </a:lnTo>
                  <a:lnTo>
                    <a:pt x="124073" y="743550"/>
                  </a:lnTo>
                  <a:close/>
                </a:path>
                <a:path w="2224405" h="1250315">
                  <a:moveTo>
                    <a:pt x="2132945" y="764589"/>
                  </a:moveTo>
                  <a:lnTo>
                    <a:pt x="2125091" y="764328"/>
                  </a:lnTo>
                  <a:lnTo>
                    <a:pt x="2121516" y="760969"/>
                  </a:lnTo>
                  <a:lnTo>
                    <a:pt x="2121090" y="751149"/>
                  </a:lnTo>
                  <a:lnTo>
                    <a:pt x="2125464" y="749354"/>
                  </a:lnTo>
                  <a:lnTo>
                    <a:pt x="2133810" y="749750"/>
                  </a:lnTo>
                  <a:lnTo>
                    <a:pt x="2135967" y="752300"/>
                  </a:lnTo>
                  <a:lnTo>
                    <a:pt x="2135452" y="761448"/>
                  </a:lnTo>
                  <a:lnTo>
                    <a:pt x="2132945" y="764589"/>
                  </a:lnTo>
                  <a:close/>
                </a:path>
                <a:path w="2224405" h="1250315">
                  <a:moveTo>
                    <a:pt x="1993676" y="763796"/>
                  </a:moveTo>
                  <a:lnTo>
                    <a:pt x="1989101" y="760311"/>
                  </a:lnTo>
                  <a:lnTo>
                    <a:pt x="1988429" y="753819"/>
                  </a:lnTo>
                  <a:lnTo>
                    <a:pt x="1989952" y="751186"/>
                  </a:lnTo>
                  <a:lnTo>
                    <a:pt x="1995551" y="748987"/>
                  </a:lnTo>
                  <a:lnTo>
                    <a:pt x="1999074" y="748927"/>
                  </a:lnTo>
                  <a:lnTo>
                    <a:pt x="2003269" y="751508"/>
                  </a:lnTo>
                  <a:lnTo>
                    <a:pt x="2003724" y="752817"/>
                  </a:lnTo>
                  <a:lnTo>
                    <a:pt x="2004389" y="753781"/>
                  </a:lnTo>
                  <a:lnTo>
                    <a:pt x="2005038" y="757887"/>
                  </a:lnTo>
                  <a:lnTo>
                    <a:pt x="2001918" y="762151"/>
                  </a:lnTo>
                  <a:lnTo>
                    <a:pt x="1993676" y="763796"/>
                  </a:lnTo>
                  <a:close/>
                </a:path>
                <a:path w="2224405" h="1250315">
                  <a:moveTo>
                    <a:pt x="1911775" y="764500"/>
                  </a:moveTo>
                  <a:lnTo>
                    <a:pt x="1904057" y="763631"/>
                  </a:lnTo>
                  <a:lnTo>
                    <a:pt x="1900601" y="759743"/>
                  </a:lnTo>
                  <a:lnTo>
                    <a:pt x="1901019" y="751590"/>
                  </a:lnTo>
                  <a:lnTo>
                    <a:pt x="1905669" y="748194"/>
                  </a:lnTo>
                  <a:lnTo>
                    <a:pt x="1914358" y="750109"/>
                  </a:lnTo>
                  <a:lnTo>
                    <a:pt x="1915978" y="751852"/>
                  </a:lnTo>
                  <a:lnTo>
                    <a:pt x="1914776" y="761575"/>
                  </a:lnTo>
                  <a:lnTo>
                    <a:pt x="1911775" y="764500"/>
                  </a:lnTo>
                  <a:close/>
                </a:path>
                <a:path w="2224405" h="1250315">
                  <a:moveTo>
                    <a:pt x="1596537" y="764201"/>
                  </a:moveTo>
                  <a:lnTo>
                    <a:pt x="1592886" y="760715"/>
                  </a:lnTo>
                  <a:lnTo>
                    <a:pt x="1592947" y="752802"/>
                  </a:lnTo>
                  <a:lnTo>
                    <a:pt x="1595946" y="750319"/>
                  </a:lnTo>
                  <a:lnTo>
                    <a:pt x="1604225" y="750049"/>
                  </a:lnTo>
                  <a:lnTo>
                    <a:pt x="1607061" y="752727"/>
                  </a:lnTo>
                  <a:lnTo>
                    <a:pt x="1607465" y="760566"/>
                  </a:lnTo>
                  <a:lnTo>
                    <a:pt x="1604621" y="763841"/>
                  </a:lnTo>
                  <a:lnTo>
                    <a:pt x="1596537" y="764201"/>
                  </a:lnTo>
                  <a:close/>
                </a:path>
                <a:path w="2224405" h="1250315">
                  <a:moveTo>
                    <a:pt x="1206846" y="765097"/>
                  </a:moveTo>
                  <a:lnTo>
                    <a:pt x="1198911" y="763108"/>
                  </a:lnTo>
                  <a:lnTo>
                    <a:pt x="1196583" y="759077"/>
                  </a:lnTo>
                  <a:lnTo>
                    <a:pt x="1197844" y="751082"/>
                  </a:lnTo>
                  <a:lnTo>
                    <a:pt x="1201620" y="748935"/>
                  </a:lnTo>
                  <a:lnTo>
                    <a:pt x="1209040" y="750528"/>
                  </a:lnTo>
                  <a:lnTo>
                    <a:pt x="1211900" y="754155"/>
                  </a:lnTo>
                  <a:lnTo>
                    <a:pt x="1211004" y="761859"/>
                  </a:lnTo>
                  <a:lnTo>
                    <a:pt x="1206846" y="765097"/>
                  </a:lnTo>
                  <a:close/>
                </a:path>
                <a:path w="2224405" h="1250315">
                  <a:moveTo>
                    <a:pt x="805040" y="764672"/>
                  </a:moveTo>
                  <a:lnTo>
                    <a:pt x="800502" y="761186"/>
                  </a:lnTo>
                  <a:lnTo>
                    <a:pt x="799450" y="753909"/>
                  </a:lnTo>
                  <a:lnTo>
                    <a:pt x="802301" y="750266"/>
                  </a:lnTo>
                  <a:lnTo>
                    <a:pt x="810430" y="748927"/>
                  </a:lnTo>
                  <a:lnTo>
                    <a:pt x="814468" y="751994"/>
                  </a:lnTo>
                  <a:lnTo>
                    <a:pt x="815005" y="760161"/>
                  </a:lnTo>
                  <a:lnTo>
                    <a:pt x="812222" y="764051"/>
                  </a:lnTo>
                  <a:lnTo>
                    <a:pt x="805040" y="764672"/>
                  </a:lnTo>
                  <a:close/>
                </a:path>
                <a:path w="2224405" h="1250315">
                  <a:moveTo>
                    <a:pt x="454009" y="764126"/>
                  </a:moveTo>
                  <a:lnTo>
                    <a:pt x="450643" y="762592"/>
                  </a:lnTo>
                  <a:lnTo>
                    <a:pt x="448112" y="756437"/>
                  </a:lnTo>
                  <a:lnTo>
                    <a:pt x="448627" y="752757"/>
                  </a:lnTo>
                  <a:lnTo>
                    <a:pt x="452912" y="748943"/>
                  </a:lnTo>
                  <a:lnTo>
                    <a:pt x="455651" y="748508"/>
                  </a:lnTo>
                  <a:lnTo>
                    <a:pt x="461542" y="750573"/>
                  </a:lnTo>
                  <a:lnTo>
                    <a:pt x="462817" y="752794"/>
                  </a:lnTo>
                  <a:lnTo>
                    <a:pt x="462436" y="760281"/>
                  </a:lnTo>
                  <a:lnTo>
                    <a:pt x="460825" y="762592"/>
                  </a:lnTo>
                  <a:lnTo>
                    <a:pt x="454009" y="764126"/>
                  </a:lnTo>
                  <a:close/>
                </a:path>
                <a:path w="2224405" h="1250315">
                  <a:moveTo>
                    <a:pt x="408199" y="764380"/>
                  </a:moveTo>
                  <a:lnTo>
                    <a:pt x="404086" y="761104"/>
                  </a:lnTo>
                  <a:lnTo>
                    <a:pt x="403019" y="752660"/>
                  </a:lnTo>
                  <a:lnTo>
                    <a:pt x="406886" y="748927"/>
                  </a:lnTo>
                  <a:lnTo>
                    <a:pt x="415432" y="749099"/>
                  </a:lnTo>
                  <a:lnTo>
                    <a:pt x="418217" y="751994"/>
                  </a:lnTo>
                  <a:lnTo>
                    <a:pt x="418739" y="760206"/>
                  </a:lnTo>
                  <a:lnTo>
                    <a:pt x="416111" y="763714"/>
                  </a:lnTo>
                  <a:lnTo>
                    <a:pt x="408199" y="764380"/>
                  </a:lnTo>
                  <a:close/>
                </a:path>
                <a:path w="2224405" h="1250315">
                  <a:moveTo>
                    <a:pt x="320378" y="765292"/>
                  </a:moveTo>
                  <a:lnTo>
                    <a:pt x="315623" y="760610"/>
                  </a:lnTo>
                  <a:lnTo>
                    <a:pt x="315720" y="753273"/>
                  </a:lnTo>
                  <a:lnTo>
                    <a:pt x="318982" y="750065"/>
                  </a:lnTo>
                  <a:lnTo>
                    <a:pt x="326103" y="749241"/>
                  </a:lnTo>
                  <a:lnTo>
                    <a:pt x="330133" y="752338"/>
                  </a:lnTo>
                  <a:lnTo>
                    <a:pt x="330702" y="760214"/>
                  </a:lnTo>
                  <a:lnTo>
                    <a:pt x="328126" y="763766"/>
                  </a:lnTo>
                  <a:lnTo>
                    <a:pt x="320378" y="765292"/>
                  </a:lnTo>
                  <a:close/>
                </a:path>
                <a:path w="2224405" h="1250315">
                  <a:moveTo>
                    <a:pt x="124163" y="698560"/>
                  </a:moveTo>
                  <a:lnTo>
                    <a:pt x="120758" y="696788"/>
                  </a:lnTo>
                  <a:lnTo>
                    <a:pt x="118930" y="692981"/>
                  </a:lnTo>
                  <a:lnTo>
                    <a:pt x="118781" y="691747"/>
                  </a:lnTo>
                  <a:lnTo>
                    <a:pt x="118475" y="690595"/>
                  </a:lnTo>
                  <a:lnTo>
                    <a:pt x="118236" y="686676"/>
                  </a:lnTo>
                  <a:lnTo>
                    <a:pt x="120774" y="683991"/>
                  </a:lnTo>
                  <a:lnTo>
                    <a:pt x="129321" y="683198"/>
                  </a:lnTo>
                  <a:lnTo>
                    <a:pt x="132105" y="685547"/>
                  </a:lnTo>
                  <a:lnTo>
                    <a:pt x="132366" y="689751"/>
                  </a:lnTo>
                  <a:lnTo>
                    <a:pt x="132345" y="691747"/>
                  </a:lnTo>
                  <a:lnTo>
                    <a:pt x="132075" y="694574"/>
                  </a:lnTo>
                  <a:lnTo>
                    <a:pt x="129485" y="697664"/>
                  </a:lnTo>
                  <a:lnTo>
                    <a:pt x="124163" y="698560"/>
                  </a:lnTo>
                  <a:close/>
                </a:path>
                <a:path w="2224405" h="1250315">
                  <a:moveTo>
                    <a:pt x="81025" y="698067"/>
                  </a:moveTo>
                  <a:lnTo>
                    <a:pt x="77187" y="696945"/>
                  </a:lnTo>
                  <a:lnTo>
                    <a:pt x="72261" y="690513"/>
                  </a:lnTo>
                  <a:lnTo>
                    <a:pt x="73866" y="685218"/>
                  </a:lnTo>
                  <a:lnTo>
                    <a:pt x="79808" y="683535"/>
                  </a:lnTo>
                  <a:lnTo>
                    <a:pt x="81645" y="683452"/>
                  </a:lnTo>
                  <a:lnTo>
                    <a:pt x="86519" y="683729"/>
                  </a:lnTo>
                  <a:lnTo>
                    <a:pt x="88399" y="686146"/>
                  </a:lnTo>
                  <a:lnTo>
                    <a:pt x="88377" y="693460"/>
                  </a:lnTo>
                  <a:lnTo>
                    <a:pt x="87057" y="695906"/>
                  </a:lnTo>
                  <a:lnTo>
                    <a:pt x="81025" y="698067"/>
                  </a:lnTo>
                  <a:close/>
                </a:path>
                <a:path w="2224405" h="1250315">
                  <a:moveTo>
                    <a:pt x="1449244" y="697603"/>
                  </a:moveTo>
                  <a:lnTo>
                    <a:pt x="1441511" y="696931"/>
                  </a:lnTo>
                  <a:lnTo>
                    <a:pt x="1438473" y="693489"/>
                  </a:lnTo>
                  <a:lnTo>
                    <a:pt x="1438936" y="685830"/>
                  </a:lnTo>
                  <a:lnTo>
                    <a:pt x="1442982" y="681979"/>
                  </a:lnTo>
                  <a:lnTo>
                    <a:pt x="1450245" y="682016"/>
                  </a:lnTo>
                  <a:lnTo>
                    <a:pt x="1453365" y="685741"/>
                  </a:lnTo>
                  <a:lnTo>
                    <a:pt x="1453171" y="693849"/>
                  </a:lnTo>
                  <a:lnTo>
                    <a:pt x="1449244" y="697603"/>
                  </a:lnTo>
                  <a:close/>
                </a:path>
                <a:path w="2224405" h="1250315">
                  <a:moveTo>
                    <a:pt x="476986" y="697798"/>
                  </a:moveTo>
                  <a:lnTo>
                    <a:pt x="474828" y="697140"/>
                  </a:lnTo>
                  <a:lnTo>
                    <a:pt x="470596" y="694073"/>
                  </a:lnTo>
                  <a:lnTo>
                    <a:pt x="469864" y="691822"/>
                  </a:lnTo>
                  <a:lnTo>
                    <a:pt x="470678" y="685300"/>
                  </a:lnTo>
                  <a:lnTo>
                    <a:pt x="473424" y="683251"/>
                  </a:lnTo>
                  <a:lnTo>
                    <a:pt x="479248" y="681568"/>
                  </a:lnTo>
                  <a:lnTo>
                    <a:pt x="480590" y="682779"/>
                  </a:lnTo>
                  <a:lnTo>
                    <a:pt x="484390" y="685218"/>
                  </a:lnTo>
                  <a:lnTo>
                    <a:pt x="484614" y="689743"/>
                  </a:lnTo>
                  <a:lnTo>
                    <a:pt x="484323" y="693408"/>
                  </a:lnTo>
                  <a:lnTo>
                    <a:pt x="482374" y="695465"/>
                  </a:lnTo>
                  <a:lnTo>
                    <a:pt x="476986" y="697798"/>
                  </a:lnTo>
                  <a:close/>
                </a:path>
                <a:path w="2224405" h="1250315">
                  <a:moveTo>
                    <a:pt x="211522" y="698397"/>
                  </a:moveTo>
                  <a:lnTo>
                    <a:pt x="206594" y="695614"/>
                  </a:lnTo>
                  <a:lnTo>
                    <a:pt x="205363" y="686534"/>
                  </a:lnTo>
                  <a:lnTo>
                    <a:pt x="209835" y="681649"/>
                  </a:lnTo>
                  <a:lnTo>
                    <a:pt x="217650" y="682166"/>
                  </a:lnTo>
                  <a:lnTo>
                    <a:pt x="220718" y="686295"/>
                  </a:lnTo>
                  <a:lnTo>
                    <a:pt x="220210" y="693183"/>
                  </a:lnTo>
                  <a:lnTo>
                    <a:pt x="218411" y="695352"/>
                  </a:lnTo>
                  <a:lnTo>
                    <a:pt x="211522" y="698397"/>
                  </a:lnTo>
                  <a:close/>
                </a:path>
                <a:path w="2224405" h="1250315">
                  <a:moveTo>
                    <a:pt x="298880" y="80896"/>
                  </a:moveTo>
                  <a:lnTo>
                    <a:pt x="294804" y="77903"/>
                  </a:lnTo>
                  <a:lnTo>
                    <a:pt x="293266" y="69975"/>
                  </a:lnTo>
                  <a:lnTo>
                    <a:pt x="295968" y="66071"/>
                  </a:lnTo>
                  <a:lnTo>
                    <a:pt x="304821" y="64515"/>
                  </a:lnTo>
                  <a:lnTo>
                    <a:pt x="308740" y="67088"/>
                  </a:lnTo>
                  <a:lnTo>
                    <a:pt x="308608" y="69975"/>
                  </a:lnTo>
                  <a:lnTo>
                    <a:pt x="308508" y="76363"/>
                  </a:lnTo>
                  <a:lnTo>
                    <a:pt x="306501" y="79422"/>
                  </a:lnTo>
                  <a:lnTo>
                    <a:pt x="298880" y="80896"/>
                  </a:lnTo>
                  <a:close/>
                </a:path>
                <a:path w="2224405" h="1250315">
                  <a:moveTo>
                    <a:pt x="390455" y="80297"/>
                  </a:moveTo>
                  <a:lnTo>
                    <a:pt x="387022" y="79788"/>
                  </a:lnTo>
                  <a:lnTo>
                    <a:pt x="382073" y="75749"/>
                  </a:lnTo>
                  <a:lnTo>
                    <a:pt x="381132" y="72743"/>
                  </a:lnTo>
                  <a:lnTo>
                    <a:pt x="382991" y="66894"/>
                  </a:lnTo>
                  <a:lnTo>
                    <a:pt x="387037" y="64800"/>
                  </a:lnTo>
                  <a:lnTo>
                    <a:pt x="393896" y="65532"/>
                  </a:lnTo>
                  <a:lnTo>
                    <a:pt x="396479" y="68285"/>
                  </a:lnTo>
                  <a:lnTo>
                    <a:pt x="396442" y="74268"/>
                  </a:lnTo>
                  <a:lnTo>
                    <a:pt x="395860" y="77155"/>
                  </a:lnTo>
                  <a:lnTo>
                    <a:pt x="390455" y="80297"/>
                  </a:lnTo>
                  <a:close/>
                </a:path>
                <a:path w="2224405" h="1250315">
                  <a:moveTo>
                    <a:pt x="478180" y="80320"/>
                  </a:moveTo>
                  <a:lnTo>
                    <a:pt x="474306" y="79070"/>
                  </a:lnTo>
                  <a:lnTo>
                    <a:pt x="473291" y="78382"/>
                  </a:lnTo>
                  <a:lnTo>
                    <a:pt x="469902" y="76363"/>
                  </a:lnTo>
                  <a:lnTo>
                    <a:pt x="469382" y="73976"/>
                  </a:lnTo>
                  <a:lnTo>
                    <a:pt x="469826" y="69018"/>
                  </a:lnTo>
                  <a:lnTo>
                    <a:pt x="471372" y="67215"/>
                  </a:lnTo>
                  <a:lnTo>
                    <a:pt x="474978" y="66063"/>
                  </a:lnTo>
                  <a:lnTo>
                    <a:pt x="476179" y="65966"/>
                  </a:lnTo>
                  <a:lnTo>
                    <a:pt x="478463" y="65540"/>
                  </a:lnTo>
                  <a:lnTo>
                    <a:pt x="479696" y="66124"/>
                  </a:lnTo>
                  <a:lnTo>
                    <a:pt x="482539" y="66565"/>
                  </a:lnTo>
                  <a:lnTo>
                    <a:pt x="485383" y="70693"/>
                  </a:lnTo>
                  <a:lnTo>
                    <a:pt x="484708" y="74014"/>
                  </a:lnTo>
                  <a:lnTo>
                    <a:pt x="482203" y="78981"/>
                  </a:lnTo>
                  <a:lnTo>
                    <a:pt x="478180" y="80320"/>
                  </a:lnTo>
                  <a:close/>
                </a:path>
                <a:path w="2224405" h="1250315">
                  <a:moveTo>
                    <a:pt x="2037241" y="676578"/>
                  </a:moveTo>
                  <a:lnTo>
                    <a:pt x="2033351" y="673355"/>
                  </a:lnTo>
                  <a:lnTo>
                    <a:pt x="2032164" y="664844"/>
                  </a:lnTo>
                  <a:lnTo>
                    <a:pt x="2035531" y="661575"/>
                  </a:lnTo>
                  <a:lnTo>
                    <a:pt x="2044891" y="661164"/>
                  </a:lnTo>
                  <a:lnTo>
                    <a:pt x="2047900" y="663459"/>
                  </a:lnTo>
                  <a:lnTo>
                    <a:pt x="2048497" y="671591"/>
                  </a:lnTo>
                  <a:lnTo>
                    <a:pt x="2045384" y="675734"/>
                  </a:lnTo>
                  <a:lnTo>
                    <a:pt x="2037241" y="676578"/>
                  </a:lnTo>
                  <a:close/>
                </a:path>
                <a:path w="2224405" h="1250315">
                  <a:moveTo>
                    <a:pt x="1822901" y="720535"/>
                  </a:moveTo>
                  <a:lnTo>
                    <a:pt x="1816482" y="720326"/>
                  </a:lnTo>
                  <a:lnTo>
                    <a:pt x="1812697" y="716691"/>
                  </a:lnTo>
                  <a:lnTo>
                    <a:pt x="1812511" y="710049"/>
                  </a:lnTo>
                  <a:lnTo>
                    <a:pt x="1813757" y="708038"/>
                  </a:lnTo>
                  <a:lnTo>
                    <a:pt x="1818744" y="704769"/>
                  </a:lnTo>
                  <a:lnTo>
                    <a:pt x="1823588" y="705083"/>
                  </a:lnTo>
                  <a:lnTo>
                    <a:pt x="1826178" y="707476"/>
                  </a:lnTo>
                  <a:lnTo>
                    <a:pt x="1826731" y="707888"/>
                  </a:lnTo>
                  <a:lnTo>
                    <a:pt x="1827783" y="711321"/>
                  </a:lnTo>
                  <a:lnTo>
                    <a:pt x="1827769" y="714253"/>
                  </a:lnTo>
                  <a:lnTo>
                    <a:pt x="1825731" y="718927"/>
                  </a:lnTo>
                  <a:lnTo>
                    <a:pt x="1822901" y="720535"/>
                  </a:lnTo>
                  <a:close/>
                </a:path>
                <a:path w="2224405" h="1250315">
                  <a:moveTo>
                    <a:pt x="1341389" y="705584"/>
                  </a:moveTo>
                  <a:lnTo>
                    <a:pt x="1335394" y="705584"/>
                  </a:lnTo>
                  <a:lnTo>
                    <a:pt x="1336424" y="705397"/>
                  </a:lnTo>
                  <a:lnTo>
                    <a:pt x="1341359" y="705547"/>
                  </a:lnTo>
                  <a:close/>
                </a:path>
                <a:path w="2224405" h="1250315">
                  <a:moveTo>
                    <a:pt x="1338992" y="720857"/>
                  </a:moveTo>
                  <a:lnTo>
                    <a:pt x="1330579" y="718733"/>
                  </a:lnTo>
                  <a:lnTo>
                    <a:pt x="1327355" y="714096"/>
                  </a:lnTo>
                  <a:lnTo>
                    <a:pt x="1329013" y="708674"/>
                  </a:lnTo>
                  <a:lnTo>
                    <a:pt x="1330498" y="707132"/>
                  </a:lnTo>
                  <a:lnTo>
                    <a:pt x="1333416" y="705517"/>
                  </a:lnTo>
                  <a:lnTo>
                    <a:pt x="1335394" y="705584"/>
                  </a:lnTo>
                  <a:lnTo>
                    <a:pt x="1341389" y="705584"/>
                  </a:lnTo>
                  <a:lnTo>
                    <a:pt x="1343508" y="708165"/>
                  </a:lnTo>
                  <a:lnTo>
                    <a:pt x="1342806" y="717641"/>
                  </a:lnTo>
                  <a:lnTo>
                    <a:pt x="1338992" y="720857"/>
                  </a:lnTo>
                  <a:close/>
                </a:path>
                <a:path w="2224405" h="1250315">
                  <a:moveTo>
                    <a:pt x="673238" y="721029"/>
                  </a:moveTo>
                  <a:lnTo>
                    <a:pt x="668826" y="717843"/>
                  </a:lnTo>
                  <a:lnTo>
                    <a:pt x="666736" y="709661"/>
                  </a:lnTo>
                  <a:lnTo>
                    <a:pt x="669983" y="705621"/>
                  </a:lnTo>
                  <a:lnTo>
                    <a:pt x="678881" y="704380"/>
                  </a:lnTo>
                  <a:lnTo>
                    <a:pt x="682210" y="706698"/>
                  </a:lnTo>
                  <a:lnTo>
                    <a:pt x="683277" y="715719"/>
                  </a:lnTo>
                  <a:lnTo>
                    <a:pt x="680964" y="719952"/>
                  </a:lnTo>
                  <a:lnTo>
                    <a:pt x="673238" y="721029"/>
                  </a:lnTo>
                  <a:close/>
                </a:path>
                <a:path w="2224405" h="1250315">
                  <a:moveTo>
                    <a:pt x="502171" y="720506"/>
                  </a:moveTo>
                  <a:lnTo>
                    <a:pt x="494169" y="718965"/>
                  </a:lnTo>
                  <a:lnTo>
                    <a:pt x="490952" y="715075"/>
                  </a:lnTo>
                  <a:lnTo>
                    <a:pt x="491907" y="707805"/>
                  </a:lnTo>
                  <a:lnTo>
                    <a:pt x="495542" y="705262"/>
                  </a:lnTo>
                  <a:lnTo>
                    <a:pt x="503805" y="705853"/>
                  </a:lnTo>
                  <a:lnTo>
                    <a:pt x="506926" y="709705"/>
                  </a:lnTo>
                  <a:lnTo>
                    <a:pt x="506090" y="717663"/>
                  </a:lnTo>
                  <a:lnTo>
                    <a:pt x="502171" y="720506"/>
                  </a:lnTo>
                  <a:close/>
                </a:path>
                <a:path w="2224405" h="1250315">
                  <a:moveTo>
                    <a:pt x="195114" y="720648"/>
                  </a:moveTo>
                  <a:lnTo>
                    <a:pt x="186701" y="720146"/>
                  </a:lnTo>
                  <a:lnTo>
                    <a:pt x="183910" y="717484"/>
                  </a:lnTo>
                  <a:lnTo>
                    <a:pt x="183044" y="709234"/>
                  </a:lnTo>
                  <a:lnTo>
                    <a:pt x="186335" y="705996"/>
                  </a:lnTo>
                  <a:lnTo>
                    <a:pt x="195450" y="705353"/>
                  </a:lnTo>
                  <a:lnTo>
                    <a:pt x="198294" y="708104"/>
                  </a:lnTo>
                  <a:lnTo>
                    <a:pt x="198510" y="717087"/>
                  </a:lnTo>
                  <a:lnTo>
                    <a:pt x="195114" y="720648"/>
                  </a:lnTo>
                  <a:close/>
                </a:path>
                <a:path w="2224405" h="1250315">
                  <a:moveTo>
                    <a:pt x="2150766" y="698479"/>
                  </a:moveTo>
                  <a:lnTo>
                    <a:pt x="2144619" y="695853"/>
                  </a:lnTo>
                  <a:lnTo>
                    <a:pt x="2142760" y="691605"/>
                  </a:lnTo>
                  <a:lnTo>
                    <a:pt x="2145037" y="684679"/>
                  </a:lnTo>
                  <a:lnTo>
                    <a:pt x="2147216" y="683752"/>
                  </a:lnTo>
                  <a:lnTo>
                    <a:pt x="2153916" y="682854"/>
                  </a:lnTo>
                  <a:lnTo>
                    <a:pt x="2156615" y="684639"/>
                  </a:lnTo>
                  <a:lnTo>
                    <a:pt x="2157377" y="688466"/>
                  </a:lnTo>
                  <a:lnTo>
                    <a:pt x="2155255" y="696411"/>
                  </a:lnTo>
                  <a:lnTo>
                    <a:pt x="2153553" y="697926"/>
                  </a:lnTo>
                  <a:lnTo>
                    <a:pt x="2150766" y="698479"/>
                  </a:lnTo>
                  <a:close/>
                </a:path>
                <a:path w="2224405" h="1250315">
                  <a:moveTo>
                    <a:pt x="1843891" y="697507"/>
                  </a:moveTo>
                  <a:lnTo>
                    <a:pt x="1841369" y="697409"/>
                  </a:lnTo>
                  <a:lnTo>
                    <a:pt x="1838025" y="697215"/>
                  </a:lnTo>
                  <a:lnTo>
                    <a:pt x="1835486" y="695330"/>
                  </a:lnTo>
                  <a:lnTo>
                    <a:pt x="1833344" y="687970"/>
                  </a:lnTo>
                  <a:lnTo>
                    <a:pt x="1836053" y="684066"/>
                  </a:lnTo>
                  <a:lnTo>
                    <a:pt x="1844168" y="682958"/>
                  </a:lnTo>
                  <a:lnTo>
                    <a:pt x="1848236" y="684291"/>
                  </a:lnTo>
                  <a:lnTo>
                    <a:pt x="1849796" y="689189"/>
                  </a:lnTo>
                  <a:lnTo>
                    <a:pt x="1849684" y="692188"/>
                  </a:lnTo>
                  <a:lnTo>
                    <a:pt x="1846206" y="696901"/>
                  </a:lnTo>
                  <a:lnTo>
                    <a:pt x="1843891" y="697507"/>
                  </a:lnTo>
                  <a:close/>
                </a:path>
                <a:path w="2224405" h="1250315">
                  <a:moveTo>
                    <a:pt x="1619169" y="698052"/>
                  </a:moveTo>
                  <a:lnTo>
                    <a:pt x="1616049" y="695368"/>
                  </a:lnTo>
                  <a:lnTo>
                    <a:pt x="1614780" y="687327"/>
                  </a:lnTo>
                  <a:lnTo>
                    <a:pt x="1617191" y="683924"/>
                  </a:lnTo>
                  <a:lnTo>
                    <a:pt x="1625604" y="682779"/>
                  </a:lnTo>
                  <a:lnTo>
                    <a:pt x="1629053" y="684829"/>
                  </a:lnTo>
                  <a:lnTo>
                    <a:pt x="1629485" y="693759"/>
                  </a:lnTo>
                  <a:lnTo>
                    <a:pt x="1627037" y="697410"/>
                  </a:lnTo>
                  <a:lnTo>
                    <a:pt x="1619169" y="698052"/>
                  </a:lnTo>
                  <a:close/>
                </a:path>
                <a:path w="2224405" h="1250315">
                  <a:moveTo>
                    <a:pt x="1224627" y="698703"/>
                  </a:moveTo>
                  <a:lnTo>
                    <a:pt x="1219223" y="696258"/>
                  </a:lnTo>
                  <a:lnTo>
                    <a:pt x="1217610" y="693550"/>
                  </a:lnTo>
                  <a:lnTo>
                    <a:pt x="1218073" y="686788"/>
                  </a:lnTo>
                  <a:lnTo>
                    <a:pt x="1219939" y="684470"/>
                  </a:lnTo>
                  <a:lnTo>
                    <a:pt x="1224381" y="683490"/>
                  </a:lnTo>
                  <a:lnTo>
                    <a:pt x="1225604" y="683467"/>
                  </a:lnTo>
                  <a:lnTo>
                    <a:pt x="1226807" y="683333"/>
                  </a:lnTo>
                  <a:lnTo>
                    <a:pt x="1231845" y="683408"/>
                  </a:lnTo>
                  <a:lnTo>
                    <a:pt x="1234368" y="687446"/>
                  </a:lnTo>
                  <a:lnTo>
                    <a:pt x="1231360" y="693729"/>
                  </a:lnTo>
                  <a:lnTo>
                    <a:pt x="1230233" y="695330"/>
                  </a:lnTo>
                  <a:lnTo>
                    <a:pt x="1226948" y="697933"/>
                  </a:lnTo>
                  <a:lnTo>
                    <a:pt x="1224627" y="698703"/>
                  </a:lnTo>
                  <a:close/>
                </a:path>
                <a:path w="2224405" h="1250315">
                  <a:moveTo>
                    <a:pt x="700618" y="698337"/>
                  </a:moveTo>
                  <a:lnTo>
                    <a:pt x="697288" y="697963"/>
                  </a:lnTo>
                  <a:lnTo>
                    <a:pt x="694982" y="697843"/>
                  </a:lnTo>
                  <a:lnTo>
                    <a:pt x="693064" y="696407"/>
                  </a:lnTo>
                  <a:lnTo>
                    <a:pt x="690339" y="691366"/>
                  </a:lnTo>
                  <a:lnTo>
                    <a:pt x="690212" y="688419"/>
                  </a:lnTo>
                  <a:lnTo>
                    <a:pt x="693676" y="683542"/>
                  </a:lnTo>
                  <a:lnTo>
                    <a:pt x="697401" y="682885"/>
                  </a:lnTo>
                  <a:lnTo>
                    <a:pt x="703895" y="685449"/>
                  </a:lnTo>
                  <a:lnTo>
                    <a:pt x="705463" y="689107"/>
                  </a:lnTo>
                  <a:lnTo>
                    <a:pt x="703514" y="696250"/>
                  </a:lnTo>
                  <a:lnTo>
                    <a:pt x="700618" y="698337"/>
                  </a:lnTo>
                  <a:close/>
                </a:path>
                <a:path w="2224405" h="1250315">
                  <a:moveTo>
                    <a:pt x="297670" y="698419"/>
                  </a:moveTo>
                  <a:lnTo>
                    <a:pt x="293766" y="694806"/>
                  </a:lnTo>
                  <a:lnTo>
                    <a:pt x="293124" y="686788"/>
                  </a:lnTo>
                  <a:lnTo>
                    <a:pt x="296065" y="683752"/>
                  </a:lnTo>
                  <a:lnTo>
                    <a:pt x="304993" y="683139"/>
                  </a:lnTo>
                  <a:lnTo>
                    <a:pt x="308538" y="686339"/>
                  </a:lnTo>
                  <a:lnTo>
                    <a:pt x="308330" y="694896"/>
                  </a:lnTo>
                  <a:lnTo>
                    <a:pt x="305426" y="698143"/>
                  </a:lnTo>
                  <a:lnTo>
                    <a:pt x="297670" y="698419"/>
                  </a:lnTo>
                  <a:close/>
                </a:path>
                <a:path w="2224405" h="1250315">
                  <a:moveTo>
                    <a:pt x="170056" y="699369"/>
                  </a:moveTo>
                  <a:lnTo>
                    <a:pt x="164523" y="695674"/>
                  </a:lnTo>
                  <a:lnTo>
                    <a:pt x="162934" y="693670"/>
                  </a:lnTo>
                  <a:lnTo>
                    <a:pt x="160515" y="689197"/>
                  </a:lnTo>
                  <a:lnTo>
                    <a:pt x="162448" y="685157"/>
                  </a:lnTo>
                  <a:lnTo>
                    <a:pt x="166143" y="683848"/>
                  </a:lnTo>
                  <a:lnTo>
                    <a:pt x="167346" y="683699"/>
                  </a:lnTo>
                  <a:lnTo>
                    <a:pt x="168510" y="683438"/>
                  </a:lnTo>
                  <a:lnTo>
                    <a:pt x="174243" y="683139"/>
                  </a:lnTo>
                  <a:lnTo>
                    <a:pt x="177490" y="686998"/>
                  </a:lnTo>
                  <a:lnTo>
                    <a:pt x="175123" y="696901"/>
                  </a:lnTo>
                  <a:lnTo>
                    <a:pt x="170056" y="699369"/>
                  </a:lnTo>
                  <a:close/>
                </a:path>
                <a:path w="2224405" h="1250315">
                  <a:moveTo>
                    <a:pt x="2209443" y="493554"/>
                  </a:moveTo>
                  <a:lnTo>
                    <a:pt x="2209142" y="492673"/>
                  </a:lnTo>
                  <a:lnTo>
                    <a:pt x="2208946" y="491764"/>
                  </a:lnTo>
                  <a:lnTo>
                    <a:pt x="2209076" y="489229"/>
                  </a:lnTo>
                  <a:lnTo>
                    <a:pt x="2209991" y="487701"/>
                  </a:lnTo>
                  <a:lnTo>
                    <a:pt x="2211320" y="486528"/>
                  </a:lnTo>
                  <a:lnTo>
                    <a:pt x="2209443" y="493554"/>
                  </a:lnTo>
                  <a:close/>
                </a:path>
                <a:path w="2224405" h="1250315">
                  <a:moveTo>
                    <a:pt x="1780786" y="500101"/>
                  </a:moveTo>
                  <a:lnTo>
                    <a:pt x="1772478" y="499728"/>
                  </a:lnTo>
                  <a:lnTo>
                    <a:pt x="1768940" y="496399"/>
                  </a:lnTo>
                  <a:lnTo>
                    <a:pt x="1767857" y="488015"/>
                  </a:lnTo>
                  <a:lnTo>
                    <a:pt x="1771351" y="484874"/>
                  </a:lnTo>
                  <a:lnTo>
                    <a:pt x="1780479" y="484934"/>
                  </a:lnTo>
                  <a:lnTo>
                    <a:pt x="1783204" y="487447"/>
                  </a:lnTo>
                  <a:lnTo>
                    <a:pt x="1783690" y="496399"/>
                  </a:lnTo>
                  <a:lnTo>
                    <a:pt x="1780786" y="500101"/>
                  </a:lnTo>
                  <a:close/>
                </a:path>
                <a:path w="2224405" h="1250315">
                  <a:moveTo>
                    <a:pt x="1685664" y="500566"/>
                  </a:moveTo>
                  <a:lnTo>
                    <a:pt x="1682096" y="497380"/>
                  </a:lnTo>
                  <a:lnTo>
                    <a:pt x="1680916" y="488374"/>
                  </a:lnTo>
                  <a:lnTo>
                    <a:pt x="1683253" y="485367"/>
                  </a:lnTo>
                  <a:lnTo>
                    <a:pt x="1692562" y="484283"/>
                  </a:lnTo>
                  <a:lnTo>
                    <a:pt x="1695563" y="486826"/>
                  </a:lnTo>
                  <a:lnTo>
                    <a:pt x="1695331" y="496302"/>
                  </a:lnTo>
                  <a:lnTo>
                    <a:pt x="1693196" y="499398"/>
                  </a:lnTo>
                  <a:lnTo>
                    <a:pt x="1685664" y="500566"/>
                  </a:lnTo>
                  <a:close/>
                </a:path>
                <a:path w="2224405" h="1250315">
                  <a:moveTo>
                    <a:pt x="1463793" y="500057"/>
                  </a:moveTo>
                  <a:lnTo>
                    <a:pt x="1460172" y="496504"/>
                  </a:lnTo>
                  <a:lnTo>
                    <a:pt x="1460404" y="487746"/>
                  </a:lnTo>
                  <a:lnTo>
                    <a:pt x="1463659" y="484949"/>
                  </a:lnTo>
                  <a:lnTo>
                    <a:pt x="1472833" y="484821"/>
                  </a:lnTo>
                  <a:lnTo>
                    <a:pt x="1475333" y="487252"/>
                  </a:lnTo>
                  <a:lnTo>
                    <a:pt x="1475192" y="496407"/>
                  </a:lnTo>
                  <a:lnTo>
                    <a:pt x="1472572" y="499519"/>
                  </a:lnTo>
                  <a:lnTo>
                    <a:pt x="1463793" y="500057"/>
                  </a:lnTo>
                  <a:close/>
                </a:path>
                <a:path w="2224405" h="1250315">
                  <a:moveTo>
                    <a:pt x="1423656" y="500999"/>
                  </a:moveTo>
                  <a:lnTo>
                    <a:pt x="1419543" y="497783"/>
                  </a:lnTo>
                  <a:lnTo>
                    <a:pt x="1418356" y="496377"/>
                  </a:lnTo>
                  <a:lnTo>
                    <a:pt x="1415168" y="490782"/>
                  </a:lnTo>
                  <a:lnTo>
                    <a:pt x="1417124" y="486370"/>
                  </a:lnTo>
                  <a:lnTo>
                    <a:pt x="1422752" y="484979"/>
                  </a:lnTo>
                  <a:lnTo>
                    <a:pt x="1428411" y="484335"/>
                  </a:lnTo>
                  <a:lnTo>
                    <a:pt x="1431367" y="486879"/>
                  </a:lnTo>
                  <a:lnTo>
                    <a:pt x="1431240" y="492593"/>
                  </a:lnTo>
                  <a:lnTo>
                    <a:pt x="1431001" y="493445"/>
                  </a:lnTo>
                  <a:lnTo>
                    <a:pt x="1430747" y="495217"/>
                  </a:lnTo>
                  <a:lnTo>
                    <a:pt x="1428568" y="499870"/>
                  </a:lnTo>
                  <a:lnTo>
                    <a:pt x="1423656" y="500999"/>
                  </a:lnTo>
                  <a:close/>
                </a:path>
                <a:path w="2224405" h="1250315">
                  <a:moveTo>
                    <a:pt x="1340590" y="499347"/>
                  </a:moveTo>
                  <a:lnTo>
                    <a:pt x="1331782" y="499138"/>
                  </a:lnTo>
                  <a:lnTo>
                    <a:pt x="1328557" y="495584"/>
                  </a:lnTo>
                  <a:lnTo>
                    <a:pt x="1328960" y="486863"/>
                  </a:lnTo>
                  <a:lnTo>
                    <a:pt x="1332543" y="484470"/>
                  </a:lnTo>
                  <a:lnTo>
                    <a:pt x="1341186" y="485218"/>
                  </a:lnTo>
                  <a:lnTo>
                    <a:pt x="1343157" y="487417"/>
                  </a:lnTo>
                  <a:lnTo>
                    <a:pt x="1343254" y="496138"/>
                  </a:lnTo>
                  <a:lnTo>
                    <a:pt x="1340590" y="499347"/>
                  </a:lnTo>
                  <a:close/>
                </a:path>
                <a:path w="2224405" h="1250315">
                  <a:moveTo>
                    <a:pt x="1244737" y="500117"/>
                  </a:moveTo>
                  <a:lnTo>
                    <a:pt x="1240840" y="496901"/>
                  </a:lnTo>
                  <a:lnTo>
                    <a:pt x="1239653" y="488389"/>
                  </a:lnTo>
                  <a:lnTo>
                    <a:pt x="1243027" y="485113"/>
                  </a:lnTo>
                  <a:lnTo>
                    <a:pt x="1252387" y="484710"/>
                  </a:lnTo>
                  <a:lnTo>
                    <a:pt x="1255396" y="486998"/>
                  </a:lnTo>
                  <a:lnTo>
                    <a:pt x="1255993" y="495120"/>
                  </a:lnTo>
                  <a:lnTo>
                    <a:pt x="1252873" y="499279"/>
                  </a:lnTo>
                  <a:lnTo>
                    <a:pt x="1244737" y="500117"/>
                  </a:lnTo>
                  <a:close/>
                </a:path>
                <a:path w="2224405" h="1250315">
                  <a:moveTo>
                    <a:pt x="1157244" y="500020"/>
                  </a:moveTo>
                  <a:lnTo>
                    <a:pt x="1153236" y="496691"/>
                  </a:lnTo>
                  <a:lnTo>
                    <a:pt x="1152347" y="489399"/>
                  </a:lnTo>
                  <a:lnTo>
                    <a:pt x="1154243" y="486497"/>
                  </a:lnTo>
                  <a:lnTo>
                    <a:pt x="1160177" y="484769"/>
                  </a:lnTo>
                  <a:lnTo>
                    <a:pt x="1163245" y="484096"/>
                  </a:lnTo>
                  <a:lnTo>
                    <a:pt x="1167709" y="489182"/>
                  </a:lnTo>
                  <a:lnTo>
                    <a:pt x="1157244" y="500020"/>
                  </a:lnTo>
                  <a:close/>
                </a:path>
                <a:path w="2224405" h="1250315">
                  <a:moveTo>
                    <a:pt x="1068647" y="499159"/>
                  </a:moveTo>
                  <a:lnTo>
                    <a:pt x="1064922" y="496272"/>
                  </a:lnTo>
                  <a:lnTo>
                    <a:pt x="1063876" y="487873"/>
                  </a:lnTo>
                  <a:lnTo>
                    <a:pt x="1067683" y="484260"/>
                  </a:lnTo>
                  <a:lnTo>
                    <a:pt x="1076439" y="484396"/>
                  </a:lnTo>
                  <a:lnTo>
                    <a:pt x="1078999" y="487013"/>
                  </a:lnTo>
                  <a:lnTo>
                    <a:pt x="1079030" y="495636"/>
                  </a:lnTo>
                  <a:lnTo>
                    <a:pt x="1076850" y="498568"/>
                  </a:lnTo>
                  <a:lnTo>
                    <a:pt x="1068647" y="499159"/>
                  </a:lnTo>
                  <a:close/>
                </a:path>
                <a:path w="2224405" h="1250315">
                  <a:moveTo>
                    <a:pt x="803794" y="500244"/>
                  </a:moveTo>
                  <a:lnTo>
                    <a:pt x="800263" y="497215"/>
                  </a:lnTo>
                  <a:lnTo>
                    <a:pt x="799494" y="488389"/>
                  </a:lnTo>
                  <a:lnTo>
                    <a:pt x="802756" y="485083"/>
                  </a:lnTo>
                  <a:lnTo>
                    <a:pt x="811647" y="484791"/>
                  </a:lnTo>
                  <a:lnTo>
                    <a:pt x="814453" y="487133"/>
                  </a:lnTo>
                  <a:lnTo>
                    <a:pt x="815170" y="495622"/>
                  </a:lnTo>
                  <a:lnTo>
                    <a:pt x="812363" y="499398"/>
                  </a:lnTo>
                  <a:lnTo>
                    <a:pt x="803794" y="500244"/>
                  </a:lnTo>
                  <a:close/>
                </a:path>
                <a:path w="2224405" h="1250315">
                  <a:moveTo>
                    <a:pt x="678874" y="500446"/>
                  </a:moveTo>
                  <a:lnTo>
                    <a:pt x="670834" y="499174"/>
                  </a:lnTo>
                  <a:lnTo>
                    <a:pt x="667438" y="495285"/>
                  </a:lnTo>
                  <a:lnTo>
                    <a:pt x="668102" y="487686"/>
                  </a:lnTo>
                  <a:lnTo>
                    <a:pt x="671491" y="484889"/>
                  </a:lnTo>
                  <a:lnTo>
                    <a:pt x="679747" y="485113"/>
                  </a:lnTo>
                  <a:lnTo>
                    <a:pt x="682845" y="488801"/>
                  </a:lnTo>
                  <a:lnTo>
                    <a:pt x="682367" y="497410"/>
                  </a:lnTo>
                  <a:lnTo>
                    <a:pt x="678874" y="500446"/>
                  </a:lnTo>
                  <a:close/>
                </a:path>
                <a:path w="2224405" h="1250315">
                  <a:moveTo>
                    <a:pt x="543727" y="499249"/>
                  </a:moveTo>
                  <a:lnTo>
                    <a:pt x="538263" y="497305"/>
                  </a:lnTo>
                  <a:lnTo>
                    <a:pt x="536352" y="495136"/>
                  </a:lnTo>
                  <a:lnTo>
                    <a:pt x="535978" y="491800"/>
                  </a:lnTo>
                  <a:lnTo>
                    <a:pt x="536247" y="490625"/>
                  </a:lnTo>
                  <a:lnTo>
                    <a:pt x="536247" y="489316"/>
                  </a:lnTo>
                  <a:lnTo>
                    <a:pt x="538912" y="484710"/>
                  </a:lnTo>
                  <a:lnTo>
                    <a:pt x="544398" y="483826"/>
                  </a:lnTo>
                  <a:lnTo>
                    <a:pt x="550684" y="488449"/>
                  </a:lnTo>
                  <a:lnTo>
                    <a:pt x="551483" y="493288"/>
                  </a:lnTo>
                  <a:lnTo>
                    <a:pt x="549168" y="496751"/>
                  </a:lnTo>
                  <a:lnTo>
                    <a:pt x="548698" y="497185"/>
                  </a:lnTo>
                  <a:lnTo>
                    <a:pt x="546078" y="498995"/>
                  </a:lnTo>
                  <a:lnTo>
                    <a:pt x="543727" y="499249"/>
                  </a:lnTo>
                  <a:close/>
                </a:path>
                <a:path w="2224405" h="1250315">
                  <a:moveTo>
                    <a:pt x="452277" y="499855"/>
                  </a:moveTo>
                  <a:lnTo>
                    <a:pt x="448724" y="496287"/>
                  </a:lnTo>
                  <a:lnTo>
                    <a:pt x="448612" y="487791"/>
                  </a:lnTo>
                  <a:lnTo>
                    <a:pt x="451449" y="485158"/>
                  </a:lnTo>
                  <a:lnTo>
                    <a:pt x="459600" y="485099"/>
                  </a:lnTo>
                  <a:lnTo>
                    <a:pt x="462347" y="487791"/>
                  </a:lnTo>
                  <a:lnTo>
                    <a:pt x="462757" y="495823"/>
                  </a:lnTo>
                  <a:lnTo>
                    <a:pt x="460041" y="499309"/>
                  </a:lnTo>
                  <a:lnTo>
                    <a:pt x="452277" y="499855"/>
                  </a:lnTo>
                  <a:close/>
                </a:path>
                <a:path w="2224405" h="1250315">
                  <a:moveTo>
                    <a:pt x="366218" y="500364"/>
                  </a:moveTo>
                  <a:lnTo>
                    <a:pt x="362672" y="498314"/>
                  </a:lnTo>
                  <a:lnTo>
                    <a:pt x="359037" y="489317"/>
                  </a:lnTo>
                  <a:lnTo>
                    <a:pt x="361814" y="485099"/>
                  </a:lnTo>
                  <a:lnTo>
                    <a:pt x="372174" y="484724"/>
                  </a:lnTo>
                  <a:lnTo>
                    <a:pt x="374563" y="486833"/>
                  </a:lnTo>
                  <a:lnTo>
                    <a:pt x="374630" y="492234"/>
                  </a:lnTo>
                  <a:lnTo>
                    <a:pt x="374249" y="496363"/>
                  </a:lnTo>
                  <a:lnTo>
                    <a:pt x="372332" y="499017"/>
                  </a:lnTo>
                  <a:lnTo>
                    <a:pt x="366218" y="500364"/>
                  </a:lnTo>
                  <a:close/>
                </a:path>
                <a:path w="2224405" h="1250315">
                  <a:moveTo>
                    <a:pt x="1221231" y="521934"/>
                  </a:moveTo>
                  <a:lnTo>
                    <a:pt x="1217834" y="518239"/>
                  </a:lnTo>
                  <a:lnTo>
                    <a:pt x="1217983" y="509840"/>
                  </a:lnTo>
                  <a:lnTo>
                    <a:pt x="1221119" y="507118"/>
                  </a:lnTo>
                  <a:lnTo>
                    <a:pt x="1229367" y="506894"/>
                  </a:lnTo>
                  <a:lnTo>
                    <a:pt x="1232673" y="509548"/>
                  </a:lnTo>
                  <a:lnTo>
                    <a:pt x="1233159" y="517761"/>
                  </a:lnTo>
                  <a:lnTo>
                    <a:pt x="1230158" y="521179"/>
                  </a:lnTo>
                  <a:lnTo>
                    <a:pt x="1221231" y="521934"/>
                  </a:lnTo>
                  <a:close/>
                </a:path>
                <a:path w="2224405" h="1250315">
                  <a:moveTo>
                    <a:pt x="878793" y="506938"/>
                  </a:moveTo>
                  <a:lnTo>
                    <a:pt x="873969" y="506938"/>
                  </a:lnTo>
                  <a:lnTo>
                    <a:pt x="878738" y="506878"/>
                  </a:lnTo>
                  <a:close/>
                </a:path>
                <a:path w="2224405" h="1250315">
                  <a:moveTo>
                    <a:pt x="877343" y="522278"/>
                  </a:moveTo>
                  <a:lnTo>
                    <a:pt x="868535" y="521239"/>
                  </a:lnTo>
                  <a:lnTo>
                    <a:pt x="865728" y="515906"/>
                  </a:lnTo>
                  <a:lnTo>
                    <a:pt x="866497" y="509840"/>
                  </a:lnTo>
                  <a:lnTo>
                    <a:pt x="869542" y="507357"/>
                  </a:lnTo>
                  <a:lnTo>
                    <a:pt x="873356" y="506901"/>
                  </a:lnTo>
                  <a:lnTo>
                    <a:pt x="873969" y="506938"/>
                  </a:lnTo>
                  <a:lnTo>
                    <a:pt x="878793" y="506938"/>
                  </a:lnTo>
                  <a:lnTo>
                    <a:pt x="881098" y="509481"/>
                  </a:lnTo>
                  <a:lnTo>
                    <a:pt x="880635" y="519070"/>
                  </a:lnTo>
                  <a:lnTo>
                    <a:pt x="877343" y="522278"/>
                  </a:lnTo>
                  <a:close/>
                </a:path>
                <a:path w="2224405" h="1250315">
                  <a:moveTo>
                    <a:pt x="655390" y="522129"/>
                  </a:moveTo>
                  <a:lnTo>
                    <a:pt x="647798" y="520049"/>
                  </a:lnTo>
                  <a:lnTo>
                    <a:pt x="645403" y="515629"/>
                  </a:lnTo>
                  <a:lnTo>
                    <a:pt x="647813" y="508554"/>
                  </a:lnTo>
                  <a:lnTo>
                    <a:pt x="651001" y="506864"/>
                  </a:lnTo>
                  <a:lnTo>
                    <a:pt x="658496" y="507087"/>
                  </a:lnTo>
                  <a:lnTo>
                    <a:pt x="660817" y="509639"/>
                  </a:lnTo>
                  <a:lnTo>
                    <a:pt x="660697" y="512772"/>
                  </a:lnTo>
                  <a:lnTo>
                    <a:pt x="660511" y="513924"/>
                  </a:lnTo>
                  <a:lnTo>
                    <a:pt x="660436" y="515113"/>
                  </a:lnTo>
                  <a:lnTo>
                    <a:pt x="659062" y="519915"/>
                  </a:lnTo>
                  <a:lnTo>
                    <a:pt x="655390" y="522129"/>
                  </a:lnTo>
                  <a:close/>
                </a:path>
                <a:path w="2224405" h="1250315">
                  <a:moveTo>
                    <a:pt x="476829" y="522735"/>
                  </a:moveTo>
                  <a:lnTo>
                    <a:pt x="471014" y="518082"/>
                  </a:lnTo>
                  <a:lnTo>
                    <a:pt x="469338" y="515449"/>
                  </a:lnTo>
                  <a:lnTo>
                    <a:pt x="470827" y="509137"/>
                  </a:lnTo>
                  <a:lnTo>
                    <a:pt x="473477" y="507634"/>
                  </a:lnTo>
                  <a:lnTo>
                    <a:pt x="477754" y="506998"/>
                  </a:lnTo>
                  <a:lnTo>
                    <a:pt x="478949" y="507118"/>
                  </a:lnTo>
                  <a:lnTo>
                    <a:pt x="482412" y="507312"/>
                  </a:lnTo>
                  <a:lnTo>
                    <a:pt x="484376" y="509451"/>
                  </a:lnTo>
                  <a:lnTo>
                    <a:pt x="484539" y="512735"/>
                  </a:lnTo>
                  <a:lnTo>
                    <a:pt x="484368" y="513640"/>
                  </a:lnTo>
                  <a:lnTo>
                    <a:pt x="484258" y="515465"/>
                  </a:lnTo>
                  <a:lnTo>
                    <a:pt x="482158" y="521209"/>
                  </a:lnTo>
                  <a:lnTo>
                    <a:pt x="476829" y="522735"/>
                  </a:lnTo>
                  <a:close/>
                </a:path>
                <a:path w="2224405" h="1250315">
                  <a:moveTo>
                    <a:pt x="349080" y="521066"/>
                  </a:moveTo>
                  <a:lnTo>
                    <a:pt x="340853" y="520566"/>
                  </a:lnTo>
                  <a:lnTo>
                    <a:pt x="337113" y="516467"/>
                  </a:lnTo>
                  <a:lnTo>
                    <a:pt x="338278" y="509481"/>
                  </a:lnTo>
                  <a:lnTo>
                    <a:pt x="342070" y="507087"/>
                  </a:lnTo>
                  <a:lnTo>
                    <a:pt x="350348" y="507492"/>
                  </a:lnTo>
                  <a:lnTo>
                    <a:pt x="352789" y="510259"/>
                  </a:lnTo>
                  <a:lnTo>
                    <a:pt x="351819" y="518501"/>
                  </a:lnTo>
                  <a:lnTo>
                    <a:pt x="349080" y="521066"/>
                  </a:lnTo>
                  <a:close/>
                </a:path>
                <a:path w="2224405" h="1250315">
                  <a:moveTo>
                    <a:pt x="212880" y="522182"/>
                  </a:moveTo>
                  <a:lnTo>
                    <a:pt x="209259" y="520640"/>
                  </a:lnTo>
                  <a:lnTo>
                    <a:pt x="206102" y="515383"/>
                  </a:lnTo>
                  <a:lnTo>
                    <a:pt x="206110" y="512406"/>
                  </a:lnTo>
                  <a:lnTo>
                    <a:pt x="208199" y="507372"/>
                  </a:lnTo>
                  <a:lnTo>
                    <a:pt x="212223" y="506011"/>
                  </a:lnTo>
                  <a:lnTo>
                    <a:pt x="218187" y="506998"/>
                  </a:lnTo>
                  <a:lnTo>
                    <a:pt x="220412" y="509661"/>
                  </a:lnTo>
                  <a:lnTo>
                    <a:pt x="220325" y="515383"/>
                  </a:lnTo>
                  <a:lnTo>
                    <a:pt x="219553" y="518883"/>
                  </a:lnTo>
                  <a:lnTo>
                    <a:pt x="217941" y="520581"/>
                  </a:lnTo>
                  <a:lnTo>
                    <a:pt x="212880" y="522182"/>
                  </a:lnTo>
                  <a:close/>
                </a:path>
                <a:path w="2224405" h="1250315">
                  <a:moveTo>
                    <a:pt x="1094153" y="478307"/>
                  </a:moveTo>
                  <a:lnTo>
                    <a:pt x="1089987" y="475816"/>
                  </a:lnTo>
                  <a:lnTo>
                    <a:pt x="1088517" y="474620"/>
                  </a:lnTo>
                  <a:lnTo>
                    <a:pt x="1084852" y="469406"/>
                  </a:lnTo>
                  <a:lnTo>
                    <a:pt x="1086725" y="464357"/>
                  </a:lnTo>
                  <a:lnTo>
                    <a:pt x="1092861" y="462915"/>
                  </a:lnTo>
                  <a:lnTo>
                    <a:pt x="1094698" y="462959"/>
                  </a:lnTo>
                  <a:lnTo>
                    <a:pt x="1098863" y="463198"/>
                  </a:lnTo>
                  <a:lnTo>
                    <a:pt x="1100782" y="465382"/>
                  </a:lnTo>
                  <a:lnTo>
                    <a:pt x="1100953" y="469295"/>
                  </a:lnTo>
                  <a:lnTo>
                    <a:pt x="1100669" y="470192"/>
                  </a:lnTo>
                  <a:lnTo>
                    <a:pt x="1100199" y="472533"/>
                  </a:lnTo>
                  <a:lnTo>
                    <a:pt x="1097900" y="477327"/>
                  </a:lnTo>
                  <a:lnTo>
                    <a:pt x="1094153" y="478307"/>
                  </a:lnTo>
                  <a:close/>
                </a:path>
                <a:path w="2224405" h="1250315">
                  <a:moveTo>
                    <a:pt x="385551" y="477440"/>
                  </a:moveTo>
                  <a:lnTo>
                    <a:pt x="382364" y="473700"/>
                  </a:lnTo>
                  <a:lnTo>
                    <a:pt x="382775" y="464814"/>
                  </a:lnTo>
                  <a:lnTo>
                    <a:pt x="385380" y="462839"/>
                  </a:lnTo>
                  <a:lnTo>
                    <a:pt x="393882" y="462780"/>
                  </a:lnTo>
                  <a:lnTo>
                    <a:pt x="396317" y="464814"/>
                  </a:lnTo>
                  <a:lnTo>
                    <a:pt x="396427" y="468576"/>
                  </a:lnTo>
                  <a:lnTo>
                    <a:pt x="396487" y="469189"/>
                  </a:lnTo>
                  <a:lnTo>
                    <a:pt x="395882" y="474388"/>
                  </a:lnTo>
                  <a:lnTo>
                    <a:pt x="393598" y="476946"/>
                  </a:lnTo>
                  <a:lnTo>
                    <a:pt x="385551" y="477440"/>
                  </a:lnTo>
                  <a:close/>
                </a:path>
                <a:path w="2224405" h="1250315">
                  <a:moveTo>
                    <a:pt x="304807" y="478203"/>
                  </a:moveTo>
                  <a:lnTo>
                    <a:pt x="296850" y="477103"/>
                  </a:lnTo>
                  <a:lnTo>
                    <a:pt x="293483" y="472683"/>
                  </a:lnTo>
                  <a:lnTo>
                    <a:pt x="293998" y="464889"/>
                  </a:lnTo>
                  <a:lnTo>
                    <a:pt x="298678" y="461733"/>
                  </a:lnTo>
                  <a:lnTo>
                    <a:pt x="306673" y="462839"/>
                  </a:lnTo>
                  <a:lnTo>
                    <a:pt x="308845" y="465920"/>
                  </a:lnTo>
                  <a:lnTo>
                    <a:pt x="308106" y="475046"/>
                  </a:lnTo>
                  <a:lnTo>
                    <a:pt x="304807" y="478203"/>
                  </a:lnTo>
                  <a:close/>
                </a:path>
                <a:path w="2224405" h="1250315">
                  <a:moveTo>
                    <a:pt x="216971" y="478464"/>
                  </a:moveTo>
                  <a:lnTo>
                    <a:pt x="207938" y="477237"/>
                  </a:lnTo>
                  <a:lnTo>
                    <a:pt x="205206" y="474096"/>
                  </a:lnTo>
                  <a:lnTo>
                    <a:pt x="205340" y="465255"/>
                  </a:lnTo>
                  <a:lnTo>
                    <a:pt x="209080" y="462540"/>
                  </a:lnTo>
                  <a:lnTo>
                    <a:pt x="217971" y="463048"/>
                  </a:lnTo>
                  <a:lnTo>
                    <a:pt x="220434" y="465996"/>
                  </a:lnTo>
                  <a:lnTo>
                    <a:pt x="220397" y="475061"/>
                  </a:lnTo>
                  <a:lnTo>
                    <a:pt x="216971" y="478464"/>
                  </a:lnTo>
                  <a:close/>
                </a:path>
                <a:path w="2224405" h="1250315">
                  <a:moveTo>
                    <a:pt x="826703" y="477858"/>
                  </a:moveTo>
                  <a:lnTo>
                    <a:pt x="822516" y="473026"/>
                  </a:lnTo>
                  <a:lnTo>
                    <a:pt x="822023" y="471732"/>
                  </a:lnTo>
                  <a:lnTo>
                    <a:pt x="821478" y="465958"/>
                  </a:lnTo>
                  <a:lnTo>
                    <a:pt x="826486" y="461000"/>
                  </a:lnTo>
                  <a:lnTo>
                    <a:pt x="835780" y="461673"/>
                  </a:lnTo>
                  <a:lnTo>
                    <a:pt x="838519" y="468643"/>
                  </a:lnTo>
                  <a:lnTo>
                    <a:pt x="832824" y="477364"/>
                  </a:lnTo>
                  <a:lnTo>
                    <a:pt x="826703" y="477858"/>
                  </a:lnTo>
                  <a:close/>
                </a:path>
                <a:path w="2224405" h="1250315">
                  <a:moveTo>
                    <a:pt x="2176821" y="454881"/>
                  </a:moveTo>
                  <a:lnTo>
                    <a:pt x="2168222" y="454500"/>
                  </a:lnTo>
                  <a:lnTo>
                    <a:pt x="2165333" y="451075"/>
                  </a:lnTo>
                  <a:lnTo>
                    <a:pt x="2165982" y="443303"/>
                  </a:lnTo>
                  <a:lnTo>
                    <a:pt x="2168483" y="440985"/>
                  </a:lnTo>
                  <a:lnTo>
                    <a:pt x="2176448" y="440603"/>
                  </a:lnTo>
                  <a:lnTo>
                    <a:pt x="2179688" y="443617"/>
                  </a:lnTo>
                  <a:lnTo>
                    <a:pt x="2179583" y="452286"/>
                  </a:lnTo>
                  <a:lnTo>
                    <a:pt x="2176821" y="454881"/>
                  </a:lnTo>
                  <a:close/>
                </a:path>
                <a:path w="2224405" h="1250315">
                  <a:moveTo>
                    <a:pt x="2088328" y="455868"/>
                  </a:moveTo>
                  <a:lnTo>
                    <a:pt x="2080691" y="455667"/>
                  </a:lnTo>
                  <a:lnTo>
                    <a:pt x="2076810" y="451927"/>
                  </a:lnTo>
                  <a:lnTo>
                    <a:pt x="2076646" y="443738"/>
                  </a:lnTo>
                  <a:lnTo>
                    <a:pt x="2080460" y="440476"/>
                  </a:lnTo>
                  <a:lnTo>
                    <a:pt x="2089403" y="441299"/>
                  </a:lnTo>
                  <a:lnTo>
                    <a:pt x="2092732" y="445285"/>
                  </a:lnTo>
                  <a:lnTo>
                    <a:pt x="2091441" y="453101"/>
                  </a:lnTo>
                  <a:lnTo>
                    <a:pt x="2088328" y="455868"/>
                  </a:lnTo>
                  <a:close/>
                </a:path>
                <a:path w="2224405" h="1250315">
                  <a:moveTo>
                    <a:pt x="2044981" y="455210"/>
                  </a:moveTo>
                  <a:lnTo>
                    <a:pt x="2036315" y="455069"/>
                  </a:lnTo>
                  <a:lnTo>
                    <a:pt x="2032597" y="451560"/>
                  </a:lnTo>
                  <a:lnTo>
                    <a:pt x="2032545" y="443273"/>
                  </a:lnTo>
                  <a:lnTo>
                    <a:pt x="2036098" y="440162"/>
                  </a:lnTo>
                  <a:lnTo>
                    <a:pt x="2044809" y="440214"/>
                  </a:lnTo>
                  <a:lnTo>
                    <a:pt x="2047586" y="442907"/>
                  </a:lnTo>
                  <a:lnTo>
                    <a:pt x="2047668" y="451942"/>
                  </a:lnTo>
                  <a:lnTo>
                    <a:pt x="2044981" y="455210"/>
                  </a:lnTo>
                  <a:close/>
                </a:path>
                <a:path w="2224405" h="1250315">
                  <a:moveTo>
                    <a:pt x="1692599" y="455809"/>
                  </a:moveTo>
                  <a:lnTo>
                    <a:pt x="1684478" y="455726"/>
                  </a:lnTo>
                  <a:lnTo>
                    <a:pt x="1680902" y="451860"/>
                  </a:lnTo>
                  <a:lnTo>
                    <a:pt x="1680529" y="443901"/>
                  </a:lnTo>
                  <a:lnTo>
                    <a:pt x="1683708" y="440775"/>
                  </a:lnTo>
                  <a:lnTo>
                    <a:pt x="1691442" y="439855"/>
                  </a:lnTo>
                  <a:lnTo>
                    <a:pt x="1695040" y="442899"/>
                  </a:lnTo>
                  <a:lnTo>
                    <a:pt x="1695555" y="451770"/>
                  </a:lnTo>
                  <a:lnTo>
                    <a:pt x="1692599" y="455809"/>
                  </a:lnTo>
                  <a:close/>
                </a:path>
                <a:path w="2224405" h="1250315">
                  <a:moveTo>
                    <a:pt x="1296683" y="454717"/>
                  </a:moveTo>
                  <a:lnTo>
                    <a:pt x="1287964" y="454717"/>
                  </a:lnTo>
                  <a:lnTo>
                    <a:pt x="1284411" y="451441"/>
                  </a:lnTo>
                  <a:lnTo>
                    <a:pt x="1284456" y="443475"/>
                  </a:lnTo>
                  <a:lnTo>
                    <a:pt x="1287613" y="440895"/>
                  </a:lnTo>
                  <a:lnTo>
                    <a:pt x="1296212" y="440685"/>
                  </a:lnTo>
                  <a:lnTo>
                    <a:pt x="1298840" y="443154"/>
                  </a:lnTo>
                  <a:lnTo>
                    <a:pt x="1299296" y="451651"/>
                  </a:lnTo>
                  <a:lnTo>
                    <a:pt x="1296683" y="454717"/>
                  </a:lnTo>
                  <a:close/>
                </a:path>
                <a:path w="2224405" h="1250315">
                  <a:moveTo>
                    <a:pt x="1251813" y="455256"/>
                  </a:moveTo>
                  <a:lnTo>
                    <a:pt x="1245744" y="454223"/>
                  </a:lnTo>
                  <a:lnTo>
                    <a:pt x="1243169" y="453326"/>
                  </a:lnTo>
                  <a:lnTo>
                    <a:pt x="1238563" y="448539"/>
                  </a:lnTo>
                  <a:lnTo>
                    <a:pt x="1239712" y="443019"/>
                  </a:lnTo>
                  <a:lnTo>
                    <a:pt x="1245132" y="441120"/>
                  </a:lnTo>
                  <a:lnTo>
                    <a:pt x="1246326" y="440865"/>
                  </a:lnTo>
                  <a:lnTo>
                    <a:pt x="1252395" y="440491"/>
                  </a:lnTo>
                  <a:lnTo>
                    <a:pt x="1255277" y="443453"/>
                  </a:lnTo>
                  <a:lnTo>
                    <a:pt x="1254873" y="452331"/>
                  </a:lnTo>
                  <a:lnTo>
                    <a:pt x="1251813" y="455256"/>
                  </a:lnTo>
                  <a:close/>
                </a:path>
                <a:path w="2224405" h="1250315">
                  <a:moveTo>
                    <a:pt x="1115166" y="456287"/>
                  </a:moveTo>
                  <a:lnTo>
                    <a:pt x="1111568" y="454268"/>
                  </a:lnTo>
                  <a:lnTo>
                    <a:pt x="1108782" y="449137"/>
                  </a:lnTo>
                  <a:lnTo>
                    <a:pt x="1108668" y="448419"/>
                  </a:lnTo>
                  <a:lnTo>
                    <a:pt x="1108529" y="446040"/>
                  </a:lnTo>
                  <a:lnTo>
                    <a:pt x="1111619" y="440880"/>
                  </a:lnTo>
                  <a:lnTo>
                    <a:pt x="1116591" y="440042"/>
                  </a:lnTo>
                  <a:lnTo>
                    <a:pt x="1121735" y="441927"/>
                  </a:lnTo>
                  <a:lnTo>
                    <a:pt x="1123220" y="444836"/>
                  </a:lnTo>
                  <a:lnTo>
                    <a:pt x="1123026" y="448419"/>
                  </a:lnTo>
                  <a:lnTo>
                    <a:pt x="1122884" y="448988"/>
                  </a:lnTo>
                  <a:lnTo>
                    <a:pt x="1122780" y="451105"/>
                  </a:lnTo>
                  <a:lnTo>
                    <a:pt x="1120950" y="453849"/>
                  </a:lnTo>
                  <a:lnTo>
                    <a:pt x="1119301" y="455091"/>
                  </a:lnTo>
                  <a:lnTo>
                    <a:pt x="1115166" y="456287"/>
                  </a:lnTo>
                  <a:close/>
                </a:path>
                <a:path w="2224405" h="1250315">
                  <a:moveTo>
                    <a:pt x="408945" y="455854"/>
                  </a:moveTo>
                  <a:lnTo>
                    <a:pt x="404795" y="452817"/>
                  </a:lnTo>
                  <a:lnTo>
                    <a:pt x="403556" y="444081"/>
                  </a:lnTo>
                  <a:lnTo>
                    <a:pt x="406638" y="440835"/>
                  </a:lnTo>
                  <a:lnTo>
                    <a:pt x="415769" y="440775"/>
                  </a:lnTo>
                  <a:lnTo>
                    <a:pt x="418284" y="443064"/>
                  </a:lnTo>
                  <a:lnTo>
                    <a:pt x="418746" y="451202"/>
                  </a:lnTo>
                  <a:lnTo>
                    <a:pt x="416537" y="454463"/>
                  </a:lnTo>
                  <a:lnTo>
                    <a:pt x="408945" y="455854"/>
                  </a:lnTo>
                  <a:close/>
                </a:path>
                <a:path w="2224405" h="1250315">
                  <a:moveTo>
                    <a:pt x="319549" y="499743"/>
                  </a:moveTo>
                  <a:lnTo>
                    <a:pt x="314943" y="494641"/>
                  </a:lnTo>
                  <a:lnTo>
                    <a:pt x="316548" y="486819"/>
                  </a:lnTo>
                  <a:lnTo>
                    <a:pt x="320378" y="484156"/>
                  </a:lnTo>
                  <a:lnTo>
                    <a:pt x="327745" y="484575"/>
                  </a:lnTo>
                  <a:lnTo>
                    <a:pt x="330343" y="487626"/>
                  </a:lnTo>
                  <a:lnTo>
                    <a:pt x="330559" y="495920"/>
                  </a:lnTo>
                  <a:lnTo>
                    <a:pt x="327827" y="499444"/>
                  </a:lnTo>
                  <a:lnTo>
                    <a:pt x="319549" y="499743"/>
                  </a:lnTo>
                  <a:close/>
                </a:path>
                <a:path w="2224405" h="1250315">
                  <a:moveTo>
                    <a:pt x="276448" y="498987"/>
                  </a:moveTo>
                  <a:lnTo>
                    <a:pt x="272313" y="494881"/>
                  </a:lnTo>
                  <a:lnTo>
                    <a:pt x="272880" y="488674"/>
                  </a:lnTo>
                  <a:lnTo>
                    <a:pt x="273500" y="487439"/>
                  </a:lnTo>
                  <a:lnTo>
                    <a:pt x="276500" y="484530"/>
                  </a:lnTo>
                  <a:lnTo>
                    <a:pt x="281599" y="483991"/>
                  </a:lnTo>
                  <a:lnTo>
                    <a:pt x="285473" y="486833"/>
                  </a:lnTo>
                  <a:lnTo>
                    <a:pt x="285981" y="488793"/>
                  </a:lnTo>
                  <a:lnTo>
                    <a:pt x="286496" y="489691"/>
                  </a:lnTo>
                  <a:lnTo>
                    <a:pt x="286802" y="494963"/>
                  </a:lnTo>
                  <a:lnTo>
                    <a:pt x="284704" y="498359"/>
                  </a:lnTo>
                  <a:lnTo>
                    <a:pt x="276448" y="498987"/>
                  </a:lnTo>
                  <a:close/>
                </a:path>
                <a:path w="2224405" h="1250315">
                  <a:moveTo>
                    <a:pt x="232213" y="499324"/>
                  </a:moveTo>
                  <a:lnTo>
                    <a:pt x="228272" y="496183"/>
                  </a:lnTo>
                  <a:lnTo>
                    <a:pt x="227390" y="488397"/>
                  </a:lnTo>
                  <a:lnTo>
                    <a:pt x="230362" y="485218"/>
                  </a:lnTo>
                  <a:lnTo>
                    <a:pt x="238125" y="484694"/>
                  </a:lnTo>
                  <a:lnTo>
                    <a:pt x="241589" y="487320"/>
                  </a:lnTo>
                  <a:lnTo>
                    <a:pt x="242230" y="494462"/>
                  </a:lnTo>
                  <a:lnTo>
                    <a:pt x="239558" y="498397"/>
                  </a:lnTo>
                  <a:lnTo>
                    <a:pt x="232213" y="499324"/>
                  </a:lnTo>
                  <a:close/>
                </a:path>
                <a:path w="2224405" h="1250315">
                  <a:moveTo>
                    <a:pt x="761626" y="499025"/>
                  </a:moveTo>
                  <a:lnTo>
                    <a:pt x="758528" y="497514"/>
                  </a:lnTo>
                  <a:lnTo>
                    <a:pt x="755580" y="492450"/>
                  </a:lnTo>
                  <a:lnTo>
                    <a:pt x="755595" y="489570"/>
                  </a:lnTo>
                  <a:lnTo>
                    <a:pt x="758334" y="486497"/>
                  </a:lnTo>
                  <a:lnTo>
                    <a:pt x="759708" y="485278"/>
                  </a:lnTo>
                  <a:lnTo>
                    <a:pt x="764589" y="482062"/>
                  </a:lnTo>
                  <a:lnTo>
                    <a:pt x="768532" y="483333"/>
                  </a:lnTo>
                  <a:lnTo>
                    <a:pt x="770479" y="488195"/>
                  </a:lnTo>
                  <a:lnTo>
                    <a:pt x="770591" y="489421"/>
                  </a:lnTo>
                  <a:lnTo>
                    <a:pt x="770845" y="490596"/>
                  </a:lnTo>
                  <a:lnTo>
                    <a:pt x="770875" y="494059"/>
                  </a:lnTo>
                  <a:lnTo>
                    <a:pt x="768203" y="497229"/>
                  </a:lnTo>
                  <a:lnTo>
                    <a:pt x="761626" y="499025"/>
                  </a:lnTo>
                  <a:close/>
                </a:path>
                <a:path w="2224405" h="1250315">
                  <a:moveTo>
                    <a:pt x="1977665" y="477604"/>
                  </a:moveTo>
                  <a:lnTo>
                    <a:pt x="1969223" y="476661"/>
                  </a:lnTo>
                  <a:lnTo>
                    <a:pt x="1965953" y="473191"/>
                  </a:lnTo>
                  <a:lnTo>
                    <a:pt x="1966856" y="464978"/>
                  </a:lnTo>
                  <a:lnTo>
                    <a:pt x="1970642" y="462047"/>
                  </a:lnTo>
                  <a:lnTo>
                    <a:pt x="1979658" y="462376"/>
                  </a:lnTo>
                  <a:lnTo>
                    <a:pt x="1982338" y="466206"/>
                  </a:lnTo>
                  <a:lnTo>
                    <a:pt x="1980950" y="474964"/>
                  </a:lnTo>
                  <a:lnTo>
                    <a:pt x="1977665" y="477604"/>
                  </a:lnTo>
                  <a:close/>
                </a:path>
                <a:path w="2224405" h="1250315">
                  <a:moveTo>
                    <a:pt x="1845997" y="476946"/>
                  </a:moveTo>
                  <a:lnTo>
                    <a:pt x="1837733" y="476459"/>
                  </a:lnTo>
                  <a:lnTo>
                    <a:pt x="1835032" y="472952"/>
                  </a:lnTo>
                  <a:lnTo>
                    <a:pt x="1835927" y="465076"/>
                  </a:lnTo>
                  <a:lnTo>
                    <a:pt x="1838345" y="462974"/>
                  </a:lnTo>
                  <a:lnTo>
                    <a:pt x="1846497" y="462750"/>
                  </a:lnTo>
                  <a:lnTo>
                    <a:pt x="1849618" y="465846"/>
                  </a:lnTo>
                  <a:lnTo>
                    <a:pt x="1848893" y="474343"/>
                  </a:lnTo>
                  <a:lnTo>
                    <a:pt x="1845997" y="476946"/>
                  </a:lnTo>
                  <a:close/>
                </a:path>
                <a:path w="2224405" h="1250315">
                  <a:moveTo>
                    <a:pt x="1668212" y="478636"/>
                  </a:moveTo>
                  <a:lnTo>
                    <a:pt x="1659926" y="475076"/>
                  </a:lnTo>
                  <a:lnTo>
                    <a:pt x="1657836" y="471807"/>
                  </a:lnTo>
                  <a:lnTo>
                    <a:pt x="1658732" y="465187"/>
                  </a:lnTo>
                  <a:lnTo>
                    <a:pt x="1661971" y="462585"/>
                  </a:lnTo>
                  <a:lnTo>
                    <a:pt x="1670668" y="461874"/>
                  </a:lnTo>
                  <a:lnTo>
                    <a:pt x="1673803" y="465106"/>
                  </a:lnTo>
                  <a:lnTo>
                    <a:pt x="1672481" y="475585"/>
                  </a:lnTo>
                  <a:lnTo>
                    <a:pt x="1668212" y="478636"/>
                  </a:lnTo>
                  <a:close/>
                </a:path>
                <a:path w="2224405" h="1250315">
                  <a:moveTo>
                    <a:pt x="1758400" y="565802"/>
                  </a:moveTo>
                  <a:lnTo>
                    <a:pt x="1750875" y="565652"/>
                  </a:lnTo>
                  <a:lnTo>
                    <a:pt x="1747247" y="562301"/>
                  </a:lnTo>
                  <a:lnTo>
                    <a:pt x="1746322" y="554313"/>
                  </a:lnTo>
                  <a:lnTo>
                    <a:pt x="1750487" y="550954"/>
                  </a:lnTo>
                  <a:lnTo>
                    <a:pt x="1758743" y="551455"/>
                  </a:lnTo>
                  <a:lnTo>
                    <a:pt x="1761460" y="554701"/>
                  </a:lnTo>
                  <a:lnTo>
                    <a:pt x="1761281" y="562511"/>
                  </a:lnTo>
                  <a:lnTo>
                    <a:pt x="1758400" y="565802"/>
                  </a:lnTo>
                  <a:close/>
                </a:path>
                <a:path w="2224405" h="1250315">
                  <a:moveTo>
                    <a:pt x="1536954" y="565637"/>
                  </a:moveTo>
                  <a:lnTo>
                    <a:pt x="1530952" y="565173"/>
                  </a:lnTo>
                  <a:lnTo>
                    <a:pt x="1527817" y="562675"/>
                  </a:lnTo>
                  <a:lnTo>
                    <a:pt x="1525951" y="556504"/>
                  </a:lnTo>
                  <a:lnTo>
                    <a:pt x="1527735" y="552756"/>
                  </a:lnTo>
                  <a:lnTo>
                    <a:pt x="1532124" y="551336"/>
                  </a:lnTo>
                  <a:lnTo>
                    <a:pt x="1533930" y="551194"/>
                  </a:lnTo>
                  <a:lnTo>
                    <a:pt x="1534931" y="551007"/>
                  </a:lnTo>
                  <a:lnTo>
                    <a:pt x="1538955" y="551239"/>
                  </a:lnTo>
                  <a:lnTo>
                    <a:pt x="1541328" y="553550"/>
                  </a:lnTo>
                  <a:lnTo>
                    <a:pt x="1541254" y="558546"/>
                  </a:lnTo>
                  <a:lnTo>
                    <a:pt x="1540940" y="560356"/>
                  </a:lnTo>
                  <a:lnTo>
                    <a:pt x="1539746" y="564141"/>
                  </a:lnTo>
                  <a:lnTo>
                    <a:pt x="1536954" y="565637"/>
                  </a:lnTo>
                  <a:close/>
                </a:path>
                <a:path w="2224405" h="1250315">
                  <a:moveTo>
                    <a:pt x="1442698" y="565674"/>
                  </a:moveTo>
                  <a:lnTo>
                    <a:pt x="1439406" y="562391"/>
                  </a:lnTo>
                  <a:lnTo>
                    <a:pt x="1439287" y="554373"/>
                  </a:lnTo>
                  <a:lnTo>
                    <a:pt x="1442915" y="550984"/>
                  </a:lnTo>
                  <a:lnTo>
                    <a:pt x="1451282" y="551142"/>
                  </a:lnTo>
                  <a:lnTo>
                    <a:pt x="1454828" y="554462"/>
                  </a:lnTo>
                  <a:lnTo>
                    <a:pt x="1454127" y="562106"/>
                  </a:lnTo>
                  <a:lnTo>
                    <a:pt x="1450648" y="565427"/>
                  </a:lnTo>
                  <a:lnTo>
                    <a:pt x="1442698" y="565674"/>
                  </a:lnTo>
                  <a:close/>
                </a:path>
                <a:path w="2224405" h="1250315">
                  <a:moveTo>
                    <a:pt x="786760" y="566759"/>
                  </a:moveTo>
                  <a:lnTo>
                    <a:pt x="778788" y="561045"/>
                  </a:lnTo>
                  <a:lnTo>
                    <a:pt x="778175" y="557806"/>
                  </a:lnTo>
                  <a:lnTo>
                    <a:pt x="782840" y="550865"/>
                  </a:lnTo>
                  <a:lnTo>
                    <a:pt x="788193" y="550102"/>
                  </a:lnTo>
                  <a:lnTo>
                    <a:pt x="793023" y="554822"/>
                  </a:lnTo>
                  <a:lnTo>
                    <a:pt x="793239" y="556743"/>
                  </a:lnTo>
                  <a:lnTo>
                    <a:pt x="793612" y="557671"/>
                  </a:lnTo>
                  <a:lnTo>
                    <a:pt x="791194" y="565113"/>
                  </a:lnTo>
                  <a:lnTo>
                    <a:pt x="786760" y="566759"/>
                  </a:lnTo>
                  <a:close/>
                </a:path>
                <a:path w="2224405" h="1250315">
                  <a:moveTo>
                    <a:pt x="746182" y="565031"/>
                  </a:moveTo>
                  <a:lnTo>
                    <a:pt x="737449" y="564926"/>
                  </a:lnTo>
                  <a:lnTo>
                    <a:pt x="734462" y="561523"/>
                  </a:lnTo>
                  <a:lnTo>
                    <a:pt x="735134" y="552907"/>
                  </a:lnTo>
                  <a:lnTo>
                    <a:pt x="737800" y="550999"/>
                  </a:lnTo>
                  <a:lnTo>
                    <a:pt x="746921" y="551067"/>
                  </a:lnTo>
                  <a:lnTo>
                    <a:pt x="749034" y="553505"/>
                  </a:lnTo>
                  <a:lnTo>
                    <a:pt x="748600" y="562525"/>
                  </a:lnTo>
                  <a:lnTo>
                    <a:pt x="746182" y="565031"/>
                  </a:lnTo>
                  <a:close/>
                </a:path>
                <a:path w="2224405" h="1250315">
                  <a:moveTo>
                    <a:pt x="701752" y="566011"/>
                  </a:moveTo>
                  <a:lnTo>
                    <a:pt x="693318" y="565681"/>
                  </a:lnTo>
                  <a:lnTo>
                    <a:pt x="689652" y="561792"/>
                  </a:lnTo>
                  <a:lnTo>
                    <a:pt x="689742" y="553430"/>
                  </a:lnTo>
                  <a:lnTo>
                    <a:pt x="693668" y="550319"/>
                  </a:lnTo>
                  <a:lnTo>
                    <a:pt x="702357" y="550655"/>
                  </a:lnTo>
                  <a:lnTo>
                    <a:pt x="705201" y="553670"/>
                  </a:lnTo>
                  <a:lnTo>
                    <a:pt x="705276" y="562226"/>
                  </a:lnTo>
                  <a:lnTo>
                    <a:pt x="701752" y="566011"/>
                  </a:lnTo>
                  <a:close/>
                </a:path>
                <a:path w="2224405" h="1250315">
                  <a:moveTo>
                    <a:pt x="649724" y="565480"/>
                  </a:moveTo>
                  <a:lnTo>
                    <a:pt x="646149" y="561867"/>
                  </a:lnTo>
                  <a:lnTo>
                    <a:pt x="645902" y="554119"/>
                  </a:lnTo>
                  <a:lnTo>
                    <a:pt x="648977" y="551366"/>
                  </a:lnTo>
                  <a:lnTo>
                    <a:pt x="657301" y="550805"/>
                  </a:lnTo>
                  <a:lnTo>
                    <a:pt x="660227" y="553086"/>
                  </a:lnTo>
                  <a:lnTo>
                    <a:pt x="661190" y="561732"/>
                  </a:lnTo>
                  <a:lnTo>
                    <a:pt x="658278" y="565412"/>
                  </a:lnTo>
                  <a:lnTo>
                    <a:pt x="649724" y="565480"/>
                  </a:lnTo>
                  <a:close/>
                </a:path>
                <a:path w="2224405" h="1250315">
                  <a:moveTo>
                    <a:pt x="613117" y="565240"/>
                  </a:moveTo>
                  <a:lnTo>
                    <a:pt x="605295" y="564634"/>
                  </a:lnTo>
                  <a:lnTo>
                    <a:pt x="602503" y="561972"/>
                  </a:lnTo>
                  <a:lnTo>
                    <a:pt x="602145" y="553968"/>
                  </a:lnTo>
                  <a:lnTo>
                    <a:pt x="605624" y="551007"/>
                  </a:lnTo>
                  <a:lnTo>
                    <a:pt x="614477" y="551201"/>
                  </a:lnTo>
                  <a:lnTo>
                    <a:pt x="616872" y="554313"/>
                  </a:lnTo>
                  <a:lnTo>
                    <a:pt x="616081" y="562585"/>
                  </a:lnTo>
                  <a:lnTo>
                    <a:pt x="613117" y="565240"/>
                  </a:lnTo>
                  <a:close/>
                </a:path>
                <a:path w="2224405" h="1250315">
                  <a:moveTo>
                    <a:pt x="569495" y="565838"/>
                  </a:moveTo>
                  <a:lnTo>
                    <a:pt x="561940" y="565562"/>
                  </a:lnTo>
                  <a:lnTo>
                    <a:pt x="558253" y="562017"/>
                  </a:lnTo>
                  <a:lnTo>
                    <a:pt x="557723" y="554111"/>
                  </a:lnTo>
                  <a:lnTo>
                    <a:pt x="562015" y="550827"/>
                  </a:lnTo>
                  <a:lnTo>
                    <a:pt x="570129" y="551530"/>
                  </a:lnTo>
                  <a:lnTo>
                    <a:pt x="572816" y="554926"/>
                  </a:lnTo>
                  <a:lnTo>
                    <a:pt x="572398" y="562727"/>
                  </a:lnTo>
                  <a:lnTo>
                    <a:pt x="569495" y="565838"/>
                  </a:lnTo>
                  <a:close/>
                </a:path>
                <a:path w="2224405" h="1250315">
                  <a:moveTo>
                    <a:pt x="172451" y="565652"/>
                  </a:moveTo>
                  <a:lnTo>
                    <a:pt x="168726" y="564650"/>
                  </a:lnTo>
                  <a:lnTo>
                    <a:pt x="167584" y="564313"/>
                  </a:lnTo>
                  <a:lnTo>
                    <a:pt x="162852" y="562301"/>
                  </a:lnTo>
                  <a:lnTo>
                    <a:pt x="160852" y="559025"/>
                  </a:lnTo>
                  <a:lnTo>
                    <a:pt x="163203" y="552727"/>
                  </a:lnTo>
                  <a:lnTo>
                    <a:pt x="166995" y="550753"/>
                  </a:lnTo>
                  <a:lnTo>
                    <a:pt x="174191" y="551770"/>
                  </a:lnTo>
                  <a:lnTo>
                    <a:pt x="176729" y="555434"/>
                  </a:lnTo>
                  <a:lnTo>
                    <a:pt x="176019" y="563154"/>
                  </a:lnTo>
                  <a:lnTo>
                    <a:pt x="172451" y="565652"/>
                  </a:lnTo>
                  <a:close/>
                </a:path>
                <a:path w="2224405" h="1250315">
                  <a:moveTo>
                    <a:pt x="128955" y="565951"/>
                  </a:moveTo>
                  <a:lnTo>
                    <a:pt x="121662" y="565308"/>
                  </a:lnTo>
                  <a:lnTo>
                    <a:pt x="118960" y="562600"/>
                  </a:lnTo>
                  <a:lnTo>
                    <a:pt x="118050" y="555382"/>
                  </a:lnTo>
                  <a:lnTo>
                    <a:pt x="119565" y="552399"/>
                  </a:lnTo>
                  <a:lnTo>
                    <a:pt x="125208" y="549990"/>
                  </a:lnTo>
                  <a:lnTo>
                    <a:pt x="128164" y="550124"/>
                  </a:lnTo>
                  <a:lnTo>
                    <a:pt x="131635" y="553565"/>
                  </a:lnTo>
                  <a:lnTo>
                    <a:pt x="132031" y="555472"/>
                  </a:lnTo>
                  <a:lnTo>
                    <a:pt x="132404" y="556258"/>
                  </a:lnTo>
                  <a:lnTo>
                    <a:pt x="132463" y="558397"/>
                  </a:lnTo>
                  <a:lnTo>
                    <a:pt x="131918" y="563131"/>
                  </a:lnTo>
                  <a:lnTo>
                    <a:pt x="128955" y="565951"/>
                  </a:lnTo>
                  <a:close/>
                </a:path>
                <a:path w="2224405" h="1250315">
                  <a:moveTo>
                    <a:pt x="1934102" y="565510"/>
                  </a:moveTo>
                  <a:lnTo>
                    <a:pt x="1925256" y="564515"/>
                  </a:lnTo>
                  <a:lnTo>
                    <a:pt x="1922494" y="560177"/>
                  </a:lnTo>
                  <a:lnTo>
                    <a:pt x="1924502" y="554904"/>
                  </a:lnTo>
                  <a:lnTo>
                    <a:pt x="1925003" y="553805"/>
                  </a:lnTo>
                  <a:lnTo>
                    <a:pt x="1927518" y="550199"/>
                  </a:lnTo>
                  <a:lnTo>
                    <a:pt x="1930877" y="549181"/>
                  </a:lnTo>
                  <a:lnTo>
                    <a:pt x="1936431" y="551725"/>
                  </a:lnTo>
                  <a:lnTo>
                    <a:pt x="1937603" y="554238"/>
                  </a:lnTo>
                  <a:lnTo>
                    <a:pt x="1937504" y="560177"/>
                  </a:lnTo>
                  <a:lnTo>
                    <a:pt x="1937424" y="562301"/>
                  </a:lnTo>
                  <a:lnTo>
                    <a:pt x="1934102" y="565510"/>
                  </a:lnTo>
                  <a:close/>
                </a:path>
                <a:path w="2224405" h="1250315">
                  <a:moveTo>
                    <a:pt x="1993102" y="588224"/>
                  </a:moveTo>
                  <a:lnTo>
                    <a:pt x="1989653" y="584904"/>
                  </a:lnTo>
                  <a:lnTo>
                    <a:pt x="1988391" y="576227"/>
                  </a:lnTo>
                  <a:lnTo>
                    <a:pt x="1992378" y="572503"/>
                  </a:lnTo>
                  <a:lnTo>
                    <a:pt x="2001022" y="572735"/>
                  </a:lnTo>
                  <a:lnTo>
                    <a:pt x="2004022" y="575554"/>
                  </a:lnTo>
                  <a:lnTo>
                    <a:pt x="2004284" y="584171"/>
                  </a:lnTo>
                  <a:lnTo>
                    <a:pt x="2001284" y="587985"/>
                  </a:lnTo>
                  <a:lnTo>
                    <a:pt x="1993102" y="588224"/>
                  </a:lnTo>
                  <a:close/>
                </a:path>
                <a:path w="2224405" h="1250315">
                  <a:moveTo>
                    <a:pt x="1816825" y="587671"/>
                  </a:moveTo>
                  <a:lnTo>
                    <a:pt x="1813294" y="584470"/>
                  </a:lnTo>
                  <a:lnTo>
                    <a:pt x="1812428" y="576623"/>
                  </a:lnTo>
                  <a:lnTo>
                    <a:pt x="1815459" y="573461"/>
                  </a:lnTo>
                  <a:lnTo>
                    <a:pt x="1824021" y="572877"/>
                  </a:lnTo>
                  <a:lnTo>
                    <a:pt x="1827388" y="575914"/>
                  </a:lnTo>
                  <a:lnTo>
                    <a:pt x="1827289" y="584470"/>
                  </a:lnTo>
                  <a:lnTo>
                    <a:pt x="1824648" y="587417"/>
                  </a:lnTo>
                  <a:lnTo>
                    <a:pt x="1816825" y="587671"/>
                  </a:lnTo>
                  <a:close/>
                </a:path>
                <a:path w="2224405" h="1250315">
                  <a:moveTo>
                    <a:pt x="1245834" y="588314"/>
                  </a:moveTo>
                  <a:lnTo>
                    <a:pt x="1241572" y="585442"/>
                  </a:lnTo>
                  <a:lnTo>
                    <a:pt x="1239765" y="577574"/>
                  </a:lnTo>
                  <a:lnTo>
                    <a:pt x="1242295" y="573729"/>
                  </a:lnTo>
                  <a:lnTo>
                    <a:pt x="1251045" y="571665"/>
                  </a:lnTo>
                  <a:lnTo>
                    <a:pt x="1255105" y="574275"/>
                  </a:lnTo>
                  <a:lnTo>
                    <a:pt x="1255135" y="578838"/>
                  </a:lnTo>
                  <a:lnTo>
                    <a:pt x="1255284" y="583483"/>
                  </a:lnTo>
                  <a:lnTo>
                    <a:pt x="1253478" y="586437"/>
                  </a:lnTo>
                  <a:lnTo>
                    <a:pt x="1245834" y="588314"/>
                  </a:lnTo>
                  <a:close/>
                </a:path>
                <a:path w="2224405" h="1250315">
                  <a:moveTo>
                    <a:pt x="943905" y="587290"/>
                  </a:moveTo>
                  <a:lnTo>
                    <a:pt x="935194" y="586751"/>
                  </a:lnTo>
                  <a:lnTo>
                    <a:pt x="932447" y="583259"/>
                  </a:lnTo>
                  <a:lnTo>
                    <a:pt x="933440" y="574821"/>
                  </a:lnTo>
                  <a:lnTo>
                    <a:pt x="936619" y="572735"/>
                  </a:lnTo>
                  <a:lnTo>
                    <a:pt x="944816" y="573490"/>
                  </a:lnTo>
                  <a:lnTo>
                    <a:pt x="947003" y="576333"/>
                  </a:lnTo>
                  <a:lnTo>
                    <a:pt x="946756" y="584739"/>
                  </a:lnTo>
                  <a:lnTo>
                    <a:pt x="943905" y="587290"/>
                  </a:lnTo>
                  <a:close/>
                </a:path>
                <a:path w="2224405" h="1250315">
                  <a:moveTo>
                    <a:pt x="811849" y="587933"/>
                  </a:moveTo>
                  <a:lnTo>
                    <a:pt x="804608" y="587895"/>
                  </a:lnTo>
                  <a:lnTo>
                    <a:pt x="801218" y="584604"/>
                  </a:lnTo>
                  <a:lnTo>
                    <a:pt x="800637" y="576871"/>
                  </a:lnTo>
                  <a:lnTo>
                    <a:pt x="804495" y="573086"/>
                  </a:lnTo>
                  <a:lnTo>
                    <a:pt x="812669" y="573131"/>
                  </a:lnTo>
                  <a:lnTo>
                    <a:pt x="816417" y="576512"/>
                  </a:lnTo>
                  <a:lnTo>
                    <a:pt x="815887" y="583812"/>
                  </a:lnTo>
                  <a:lnTo>
                    <a:pt x="811849" y="587933"/>
                  </a:lnTo>
                  <a:close/>
                </a:path>
                <a:path w="2224405" h="1250315">
                  <a:moveTo>
                    <a:pt x="716025" y="587207"/>
                  </a:moveTo>
                  <a:lnTo>
                    <a:pt x="712576" y="584395"/>
                  </a:lnTo>
                  <a:lnTo>
                    <a:pt x="711725" y="575996"/>
                  </a:lnTo>
                  <a:lnTo>
                    <a:pt x="715159" y="573145"/>
                  </a:lnTo>
                  <a:lnTo>
                    <a:pt x="724639" y="573042"/>
                  </a:lnTo>
                  <a:lnTo>
                    <a:pt x="726886" y="575412"/>
                  </a:lnTo>
                  <a:lnTo>
                    <a:pt x="726691" y="584223"/>
                  </a:lnTo>
                  <a:lnTo>
                    <a:pt x="724453" y="586923"/>
                  </a:lnTo>
                  <a:lnTo>
                    <a:pt x="716025" y="587207"/>
                  </a:lnTo>
                  <a:close/>
                </a:path>
                <a:path w="2224405" h="1250315">
                  <a:moveTo>
                    <a:pt x="592612" y="586953"/>
                  </a:moveTo>
                  <a:lnTo>
                    <a:pt x="584491" y="586758"/>
                  </a:lnTo>
                  <a:lnTo>
                    <a:pt x="581378" y="583752"/>
                  </a:lnTo>
                  <a:lnTo>
                    <a:pt x="580594" y="575337"/>
                  </a:lnTo>
                  <a:lnTo>
                    <a:pt x="583333" y="573115"/>
                  </a:lnTo>
                  <a:lnTo>
                    <a:pt x="592568" y="573071"/>
                  </a:lnTo>
                  <a:lnTo>
                    <a:pt x="595068" y="575345"/>
                  </a:lnTo>
                  <a:lnTo>
                    <a:pt x="595367" y="583610"/>
                  </a:lnTo>
                  <a:lnTo>
                    <a:pt x="592612" y="586953"/>
                  </a:lnTo>
                  <a:close/>
                </a:path>
                <a:path w="2224405" h="1250315">
                  <a:moveTo>
                    <a:pt x="539927" y="587312"/>
                  </a:moveTo>
                  <a:lnTo>
                    <a:pt x="535971" y="584328"/>
                  </a:lnTo>
                  <a:lnTo>
                    <a:pt x="535284" y="575928"/>
                  </a:lnTo>
                  <a:lnTo>
                    <a:pt x="538941" y="572518"/>
                  </a:lnTo>
                  <a:lnTo>
                    <a:pt x="547967" y="572548"/>
                  </a:lnTo>
                  <a:lnTo>
                    <a:pt x="550646" y="575210"/>
                  </a:lnTo>
                  <a:lnTo>
                    <a:pt x="550684" y="583886"/>
                  </a:lnTo>
                  <a:lnTo>
                    <a:pt x="548392" y="586894"/>
                  </a:lnTo>
                  <a:lnTo>
                    <a:pt x="539927" y="587312"/>
                  </a:lnTo>
                  <a:close/>
                </a:path>
                <a:path w="2224405" h="1250315">
                  <a:moveTo>
                    <a:pt x="413947" y="588479"/>
                  </a:moveTo>
                  <a:lnTo>
                    <a:pt x="406437" y="586377"/>
                  </a:lnTo>
                  <a:lnTo>
                    <a:pt x="404183" y="582645"/>
                  </a:lnTo>
                  <a:lnTo>
                    <a:pt x="405086" y="575345"/>
                  </a:lnTo>
                  <a:lnTo>
                    <a:pt x="408109" y="573243"/>
                  </a:lnTo>
                  <a:lnTo>
                    <a:pt x="415999" y="573101"/>
                  </a:lnTo>
                  <a:lnTo>
                    <a:pt x="418567" y="575509"/>
                  </a:lnTo>
                  <a:lnTo>
                    <a:pt x="418500" y="579833"/>
                  </a:lnTo>
                  <a:lnTo>
                    <a:pt x="417694" y="585487"/>
                  </a:lnTo>
                  <a:lnTo>
                    <a:pt x="413947" y="588479"/>
                  </a:lnTo>
                  <a:close/>
                </a:path>
                <a:path w="2224405" h="1250315">
                  <a:moveTo>
                    <a:pt x="189441" y="588846"/>
                  </a:moveTo>
                  <a:lnTo>
                    <a:pt x="185850" y="587073"/>
                  </a:lnTo>
                  <a:lnTo>
                    <a:pt x="182237" y="579668"/>
                  </a:lnTo>
                  <a:lnTo>
                    <a:pt x="184297" y="574806"/>
                  </a:lnTo>
                  <a:lnTo>
                    <a:pt x="189643" y="573325"/>
                  </a:lnTo>
                  <a:lnTo>
                    <a:pt x="190844" y="573281"/>
                  </a:lnTo>
                  <a:lnTo>
                    <a:pt x="192016" y="573116"/>
                  </a:lnTo>
                  <a:lnTo>
                    <a:pt x="196621" y="573071"/>
                  </a:lnTo>
                  <a:lnTo>
                    <a:pt x="199137" y="576414"/>
                  </a:lnTo>
                  <a:lnTo>
                    <a:pt x="197995" y="584866"/>
                  </a:lnTo>
                  <a:lnTo>
                    <a:pt x="195830" y="587462"/>
                  </a:lnTo>
                  <a:lnTo>
                    <a:pt x="189441" y="588846"/>
                  </a:lnTo>
                  <a:close/>
                </a:path>
                <a:path w="2224405" h="1250315">
                  <a:moveTo>
                    <a:pt x="151916" y="587813"/>
                  </a:moveTo>
                  <a:lnTo>
                    <a:pt x="142944" y="587791"/>
                  </a:lnTo>
                  <a:lnTo>
                    <a:pt x="138658" y="582510"/>
                  </a:lnTo>
                  <a:lnTo>
                    <a:pt x="140704" y="575151"/>
                  </a:lnTo>
                  <a:lnTo>
                    <a:pt x="143668" y="573145"/>
                  </a:lnTo>
                  <a:lnTo>
                    <a:pt x="150185" y="573258"/>
                  </a:lnTo>
                  <a:lnTo>
                    <a:pt x="152879" y="575270"/>
                  </a:lnTo>
                  <a:lnTo>
                    <a:pt x="154939" y="582780"/>
                  </a:lnTo>
                  <a:lnTo>
                    <a:pt x="151916" y="587813"/>
                  </a:lnTo>
                  <a:close/>
                </a:path>
                <a:path w="2224405" h="1250315">
                  <a:moveTo>
                    <a:pt x="363218" y="543722"/>
                  </a:moveTo>
                  <a:lnTo>
                    <a:pt x="359844" y="539159"/>
                  </a:lnTo>
                  <a:lnTo>
                    <a:pt x="361358" y="530319"/>
                  </a:lnTo>
                  <a:lnTo>
                    <a:pt x="365024" y="527910"/>
                  </a:lnTo>
                  <a:lnTo>
                    <a:pt x="372279" y="529047"/>
                  </a:lnTo>
                  <a:lnTo>
                    <a:pt x="374698" y="532451"/>
                  </a:lnTo>
                  <a:lnTo>
                    <a:pt x="373892" y="540565"/>
                  </a:lnTo>
                  <a:lnTo>
                    <a:pt x="371346" y="543535"/>
                  </a:lnTo>
                  <a:lnTo>
                    <a:pt x="363218" y="543722"/>
                  </a:lnTo>
                  <a:close/>
                </a:path>
                <a:path w="2224405" h="1250315">
                  <a:moveTo>
                    <a:pt x="151767" y="543071"/>
                  </a:moveTo>
                  <a:lnTo>
                    <a:pt x="144123" y="542391"/>
                  </a:lnTo>
                  <a:lnTo>
                    <a:pt x="141017" y="539893"/>
                  </a:lnTo>
                  <a:lnTo>
                    <a:pt x="139995" y="532906"/>
                  </a:lnTo>
                  <a:lnTo>
                    <a:pt x="142578" y="529661"/>
                  </a:lnTo>
                  <a:lnTo>
                    <a:pt x="150923" y="528771"/>
                  </a:lnTo>
                  <a:lnTo>
                    <a:pt x="154745" y="531919"/>
                  </a:lnTo>
                  <a:lnTo>
                    <a:pt x="154925" y="539983"/>
                  </a:lnTo>
                  <a:lnTo>
                    <a:pt x="151767" y="543071"/>
                  </a:lnTo>
                  <a:close/>
                </a:path>
                <a:path w="2224405" h="1250315">
                  <a:moveTo>
                    <a:pt x="635116" y="102301"/>
                  </a:moveTo>
                  <a:lnTo>
                    <a:pt x="627061" y="101179"/>
                  </a:lnTo>
                  <a:lnTo>
                    <a:pt x="624352" y="98457"/>
                  </a:lnTo>
                  <a:lnTo>
                    <a:pt x="623725" y="90454"/>
                  </a:lnTo>
                  <a:lnTo>
                    <a:pt x="627748" y="87373"/>
                  </a:lnTo>
                  <a:lnTo>
                    <a:pt x="636631" y="88210"/>
                  </a:lnTo>
                  <a:lnTo>
                    <a:pt x="638953" y="91367"/>
                  </a:lnTo>
                  <a:lnTo>
                    <a:pt x="638408" y="99683"/>
                  </a:lnTo>
                  <a:lnTo>
                    <a:pt x="635116" y="102301"/>
                  </a:lnTo>
                  <a:close/>
                </a:path>
                <a:path w="2224405" h="1250315">
                  <a:moveTo>
                    <a:pt x="803950" y="102705"/>
                  </a:moveTo>
                  <a:lnTo>
                    <a:pt x="799458" y="98375"/>
                  </a:lnTo>
                  <a:lnTo>
                    <a:pt x="799866" y="91553"/>
                  </a:lnTo>
                  <a:lnTo>
                    <a:pt x="801342" y="89877"/>
                  </a:lnTo>
                  <a:lnTo>
                    <a:pt x="803547" y="88856"/>
                  </a:lnTo>
                  <a:lnTo>
                    <a:pt x="813991" y="90771"/>
                  </a:lnTo>
                  <a:lnTo>
                    <a:pt x="814589" y="91911"/>
                  </a:lnTo>
                  <a:lnTo>
                    <a:pt x="814949" y="93269"/>
                  </a:lnTo>
                  <a:lnTo>
                    <a:pt x="814551" y="99219"/>
                  </a:lnTo>
                  <a:lnTo>
                    <a:pt x="811976" y="102466"/>
                  </a:lnTo>
                  <a:lnTo>
                    <a:pt x="803950" y="102705"/>
                  </a:lnTo>
                  <a:close/>
                </a:path>
                <a:path w="2224405" h="1250315">
                  <a:moveTo>
                    <a:pt x="849551" y="102963"/>
                  </a:moveTo>
                  <a:lnTo>
                    <a:pt x="845127" y="99915"/>
                  </a:lnTo>
                  <a:lnTo>
                    <a:pt x="844015" y="96279"/>
                  </a:lnTo>
                  <a:lnTo>
                    <a:pt x="857778" y="98802"/>
                  </a:lnTo>
                  <a:lnTo>
                    <a:pt x="856799" y="100833"/>
                  </a:lnTo>
                  <a:lnTo>
                    <a:pt x="855233" y="102288"/>
                  </a:lnTo>
                  <a:lnTo>
                    <a:pt x="849551" y="102963"/>
                  </a:lnTo>
                  <a:close/>
                </a:path>
                <a:path w="2224405" h="1250315">
                  <a:moveTo>
                    <a:pt x="1926331" y="522114"/>
                  </a:moveTo>
                  <a:lnTo>
                    <a:pt x="1921695" y="517140"/>
                  </a:lnTo>
                  <a:lnTo>
                    <a:pt x="1923449" y="509481"/>
                  </a:lnTo>
                  <a:lnTo>
                    <a:pt x="1927114" y="507021"/>
                  </a:lnTo>
                  <a:lnTo>
                    <a:pt x="1934945" y="507760"/>
                  </a:lnTo>
                  <a:lnTo>
                    <a:pt x="1937983" y="512009"/>
                  </a:lnTo>
                  <a:lnTo>
                    <a:pt x="1936901" y="519151"/>
                  </a:lnTo>
                  <a:lnTo>
                    <a:pt x="1933811" y="522017"/>
                  </a:lnTo>
                  <a:lnTo>
                    <a:pt x="1926331" y="522114"/>
                  </a:lnTo>
                  <a:close/>
                </a:path>
                <a:path w="2224405" h="1250315">
                  <a:moveTo>
                    <a:pt x="343353" y="565883"/>
                  </a:moveTo>
                  <a:lnTo>
                    <a:pt x="340181" y="563782"/>
                  </a:lnTo>
                  <a:lnTo>
                    <a:pt x="337352" y="557140"/>
                  </a:lnTo>
                  <a:lnTo>
                    <a:pt x="340726" y="550229"/>
                  </a:lnTo>
                  <a:lnTo>
                    <a:pt x="345452" y="549892"/>
                  </a:lnTo>
                  <a:lnTo>
                    <a:pt x="347228" y="549436"/>
                  </a:lnTo>
                  <a:lnTo>
                    <a:pt x="351042" y="551201"/>
                  </a:lnTo>
                  <a:lnTo>
                    <a:pt x="352140" y="555285"/>
                  </a:lnTo>
                  <a:lnTo>
                    <a:pt x="352587" y="557753"/>
                  </a:lnTo>
                  <a:lnTo>
                    <a:pt x="352244" y="563124"/>
                  </a:lnTo>
                  <a:lnTo>
                    <a:pt x="349154" y="565622"/>
                  </a:lnTo>
                  <a:lnTo>
                    <a:pt x="343353" y="565883"/>
                  </a:lnTo>
                  <a:close/>
                </a:path>
                <a:path w="2224405" h="1250315">
                  <a:moveTo>
                    <a:pt x="497789" y="103730"/>
                  </a:moveTo>
                  <a:lnTo>
                    <a:pt x="494072" y="99983"/>
                  </a:lnTo>
                  <a:lnTo>
                    <a:pt x="493057" y="98367"/>
                  </a:lnTo>
                  <a:lnTo>
                    <a:pt x="490862" y="93274"/>
                  </a:lnTo>
                  <a:lnTo>
                    <a:pt x="493019" y="89288"/>
                  </a:lnTo>
                  <a:lnTo>
                    <a:pt x="497924" y="88031"/>
                  </a:lnTo>
                  <a:lnTo>
                    <a:pt x="499133" y="87985"/>
                  </a:lnTo>
                  <a:lnTo>
                    <a:pt x="500320" y="87822"/>
                  </a:lnTo>
                  <a:lnTo>
                    <a:pt x="504552" y="87792"/>
                  </a:lnTo>
                  <a:lnTo>
                    <a:pt x="507075" y="90514"/>
                  </a:lnTo>
                  <a:lnTo>
                    <a:pt x="506194" y="96460"/>
                  </a:lnTo>
                  <a:lnTo>
                    <a:pt x="505605" y="98240"/>
                  </a:lnTo>
                  <a:lnTo>
                    <a:pt x="502992" y="102915"/>
                  </a:lnTo>
                  <a:lnTo>
                    <a:pt x="497789" y="103730"/>
                  </a:lnTo>
                  <a:close/>
                </a:path>
                <a:path w="2224405" h="1250315">
                  <a:moveTo>
                    <a:pt x="2085970" y="543632"/>
                  </a:moveTo>
                  <a:lnTo>
                    <a:pt x="2082961" y="543542"/>
                  </a:lnTo>
                  <a:lnTo>
                    <a:pt x="2079147" y="540491"/>
                  </a:lnTo>
                  <a:lnTo>
                    <a:pt x="2078475" y="538674"/>
                  </a:lnTo>
                  <a:lnTo>
                    <a:pt x="2077825" y="537678"/>
                  </a:lnTo>
                  <a:lnTo>
                    <a:pt x="2077498" y="534380"/>
                  </a:lnTo>
                  <a:lnTo>
                    <a:pt x="2079542" y="530902"/>
                  </a:lnTo>
                  <a:lnTo>
                    <a:pt x="2085007" y="528479"/>
                  </a:lnTo>
                  <a:lnTo>
                    <a:pt x="2088022" y="528598"/>
                  </a:lnTo>
                  <a:lnTo>
                    <a:pt x="2091896" y="531321"/>
                  </a:lnTo>
                  <a:lnTo>
                    <a:pt x="2093255" y="533266"/>
                  </a:lnTo>
                  <a:lnTo>
                    <a:pt x="2093299" y="537850"/>
                  </a:lnTo>
                  <a:lnTo>
                    <a:pt x="2091635" y="540499"/>
                  </a:lnTo>
                  <a:lnTo>
                    <a:pt x="2085970" y="543632"/>
                  </a:lnTo>
                  <a:close/>
                </a:path>
                <a:path w="2224405" h="1250315">
                  <a:moveTo>
                    <a:pt x="1818661" y="543333"/>
                  </a:moveTo>
                  <a:lnTo>
                    <a:pt x="1815765" y="541852"/>
                  </a:lnTo>
                  <a:lnTo>
                    <a:pt x="1812995" y="536765"/>
                  </a:lnTo>
                  <a:lnTo>
                    <a:pt x="1813406" y="534342"/>
                  </a:lnTo>
                  <a:lnTo>
                    <a:pt x="1815489" y="529840"/>
                  </a:lnTo>
                  <a:lnTo>
                    <a:pt x="1819482" y="528860"/>
                  </a:lnTo>
                  <a:lnTo>
                    <a:pt x="1825566" y="530640"/>
                  </a:lnTo>
                  <a:lnTo>
                    <a:pt x="1827477" y="533385"/>
                  </a:lnTo>
                  <a:lnTo>
                    <a:pt x="1827343" y="539953"/>
                  </a:lnTo>
                  <a:lnTo>
                    <a:pt x="1825051" y="542571"/>
                  </a:lnTo>
                  <a:lnTo>
                    <a:pt x="1818661" y="543333"/>
                  </a:lnTo>
                  <a:close/>
                </a:path>
                <a:path w="2224405" h="1250315">
                  <a:moveTo>
                    <a:pt x="1471788" y="543931"/>
                  </a:moveTo>
                  <a:lnTo>
                    <a:pt x="1463883" y="543138"/>
                  </a:lnTo>
                  <a:lnTo>
                    <a:pt x="1460487" y="539474"/>
                  </a:lnTo>
                  <a:lnTo>
                    <a:pt x="1460531" y="531254"/>
                  </a:lnTo>
                  <a:lnTo>
                    <a:pt x="1464607" y="528613"/>
                  </a:lnTo>
                  <a:lnTo>
                    <a:pt x="1473736" y="529362"/>
                  </a:lnTo>
                  <a:lnTo>
                    <a:pt x="1475737" y="532278"/>
                  </a:lnTo>
                  <a:lnTo>
                    <a:pt x="1474819" y="540984"/>
                  </a:lnTo>
                  <a:lnTo>
                    <a:pt x="1471788" y="543931"/>
                  </a:lnTo>
                  <a:close/>
                </a:path>
                <a:path w="2224405" h="1250315">
                  <a:moveTo>
                    <a:pt x="1427082" y="543931"/>
                  </a:moveTo>
                  <a:lnTo>
                    <a:pt x="1423753" y="543558"/>
                  </a:lnTo>
                  <a:lnTo>
                    <a:pt x="1421446" y="543437"/>
                  </a:lnTo>
                  <a:lnTo>
                    <a:pt x="1419529" y="542001"/>
                  </a:lnTo>
                  <a:lnTo>
                    <a:pt x="1416804" y="536960"/>
                  </a:lnTo>
                  <a:lnTo>
                    <a:pt x="1416677" y="534014"/>
                  </a:lnTo>
                  <a:lnTo>
                    <a:pt x="1420133" y="529138"/>
                  </a:lnTo>
                  <a:lnTo>
                    <a:pt x="1423865" y="528479"/>
                  </a:lnTo>
                  <a:lnTo>
                    <a:pt x="1430359" y="531045"/>
                  </a:lnTo>
                  <a:lnTo>
                    <a:pt x="1431927" y="534702"/>
                  </a:lnTo>
                  <a:lnTo>
                    <a:pt x="1429971" y="541845"/>
                  </a:lnTo>
                  <a:lnTo>
                    <a:pt x="1427082" y="543931"/>
                  </a:lnTo>
                  <a:close/>
                </a:path>
                <a:path w="2224405" h="1250315">
                  <a:moveTo>
                    <a:pt x="1378689" y="542996"/>
                  </a:moveTo>
                  <a:lnTo>
                    <a:pt x="1376487" y="542353"/>
                  </a:lnTo>
                  <a:lnTo>
                    <a:pt x="1372897" y="538756"/>
                  </a:lnTo>
                  <a:lnTo>
                    <a:pt x="1372090" y="536511"/>
                  </a:lnTo>
                  <a:lnTo>
                    <a:pt x="1373225" y="531740"/>
                  </a:lnTo>
                  <a:lnTo>
                    <a:pt x="1374860" y="529975"/>
                  </a:lnTo>
                  <a:lnTo>
                    <a:pt x="1378570" y="529182"/>
                  </a:lnTo>
                  <a:lnTo>
                    <a:pt x="1379750" y="529115"/>
                  </a:lnTo>
                  <a:lnTo>
                    <a:pt x="1380914" y="528973"/>
                  </a:lnTo>
                  <a:lnTo>
                    <a:pt x="1385079" y="528950"/>
                  </a:lnTo>
                  <a:lnTo>
                    <a:pt x="1387311" y="531321"/>
                  </a:lnTo>
                  <a:lnTo>
                    <a:pt x="1387109" y="540102"/>
                  </a:lnTo>
                  <a:lnTo>
                    <a:pt x="1384840" y="542839"/>
                  </a:lnTo>
                  <a:lnTo>
                    <a:pt x="1378689" y="542996"/>
                  </a:lnTo>
                  <a:close/>
                </a:path>
                <a:path w="2224405" h="1250315">
                  <a:moveTo>
                    <a:pt x="1340284" y="543857"/>
                  </a:moveTo>
                  <a:lnTo>
                    <a:pt x="1331894" y="543333"/>
                  </a:lnTo>
                  <a:lnTo>
                    <a:pt x="1328093" y="539631"/>
                  </a:lnTo>
                  <a:lnTo>
                    <a:pt x="1328549" y="531470"/>
                  </a:lnTo>
                  <a:lnTo>
                    <a:pt x="1331684" y="528979"/>
                  </a:lnTo>
                  <a:lnTo>
                    <a:pt x="1340888" y="529003"/>
                  </a:lnTo>
                  <a:lnTo>
                    <a:pt x="1343635" y="531621"/>
                  </a:lnTo>
                  <a:lnTo>
                    <a:pt x="1343755" y="540012"/>
                  </a:lnTo>
                  <a:lnTo>
                    <a:pt x="1340284" y="543857"/>
                  </a:lnTo>
                  <a:close/>
                </a:path>
                <a:path w="2224405" h="1250315">
                  <a:moveTo>
                    <a:pt x="1199971" y="543467"/>
                  </a:moveTo>
                  <a:lnTo>
                    <a:pt x="1196112" y="539959"/>
                  </a:lnTo>
                  <a:lnTo>
                    <a:pt x="1195925" y="531448"/>
                  </a:lnTo>
                  <a:lnTo>
                    <a:pt x="1199255" y="528890"/>
                  </a:lnTo>
                  <a:lnTo>
                    <a:pt x="1208347" y="528987"/>
                  </a:lnTo>
                  <a:lnTo>
                    <a:pt x="1210892" y="531142"/>
                  </a:lnTo>
                  <a:lnTo>
                    <a:pt x="1211161" y="539444"/>
                  </a:lnTo>
                  <a:lnTo>
                    <a:pt x="1208414" y="543318"/>
                  </a:lnTo>
                  <a:lnTo>
                    <a:pt x="1199971" y="543467"/>
                  </a:lnTo>
                  <a:close/>
                </a:path>
                <a:path w="2224405" h="1250315">
                  <a:moveTo>
                    <a:pt x="1068340" y="543206"/>
                  </a:moveTo>
                  <a:lnTo>
                    <a:pt x="1064556" y="540050"/>
                  </a:lnTo>
                  <a:lnTo>
                    <a:pt x="1064108" y="532054"/>
                  </a:lnTo>
                  <a:lnTo>
                    <a:pt x="1067153" y="529182"/>
                  </a:lnTo>
                  <a:lnTo>
                    <a:pt x="1075365" y="528957"/>
                  </a:lnTo>
                  <a:lnTo>
                    <a:pt x="1078455" y="531531"/>
                  </a:lnTo>
                  <a:lnTo>
                    <a:pt x="1079350" y="539436"/>
                  </a:lnTo>
                  <a:lnTo>
                    <a:pt x="1076790" y="542779"/>
                  </a:lnTo>
                  <a:lnTo>
                    <a:pt x="1068340" y="543206"/>
                  </a:lnTo>
                  <a:close/>
                </a:path>
                <a:path w="2224405" h="1250315">
                  <a:moveTo>
                    <a:pt x="810676" y="545024"/>
                  </a:moveTo>
                  <a:lnTo>
                    <a:pt x="804518" y="543610"/>
                  </a:lnTo>
                  <a:lnTo>
                    <a:pt x="803376" y="542869"/>
                  </a:lnTo>
                  <a:lnTo>
                    <a:pt x="800554" y="539548"/>
                  </a:lnTo>
                  <a:lnTo>
                    <a:pt x="800330" y="536706"/>
                  </a:lnTo>
                  <a:lnTo>
                    <a:pt x="802681" y="530588"/>
                  </a:lnTo>
                  <a:lnTo>
                    <a:pt x="804981" y="528928"/>
                  </a:lnTo>
                  <a:lnTo>
                    <a:pt x="808870" y="528913"/>
                  </a:lnTo>
                  <a:lnTo>
                    <a:pt x="809974" y="529227"/>
                  </a:lnTo>
                  <a:lnTo>
                    <a:pt x="811945" y="529339"/>
                  </a:lnTo>
                  <a:lnTo>
                    <a:pt x="814610" y="531306"/>
                  </a:lnTo>
                  <a:lnTo>
                    <a:pt x="815954" y="533079"/>
                  </a:lnTo>
                  <a:lnTo>
                    <a:pt x="816857" y="539773"/>
                  </a:lnTo>
                  <a:lnTo>
                    <a:pt x="810676" y="545024"/>
                  </a:lnTo>
                  <a:close/>
                </a:path>
                <a:path w="2224405" h="1250315">
                  <a:moveTo>
                    <a:pt x="715592" y="544104"/>
                  </a:moveTo>
                  <a:lnTo>
                    <a:pt x="711180" y="539504"/>
                  </a:lnTo>
                  <a:lnTo>
                    <a:pt x="711890" y="531545"/>
                  </a:lnTo>
                  <a:lnTo>
                    <a:pt x="715465" y="528928"/>
                  </a:lnTo>
                  <a:lnTo>
                    <a:pt x="724102" y="529265"/>
                  </a:lnTo>
                  <a:lnTo>
                    <a:pt x="727707" y="532944"/>
                  </a:lnTo>
                  <a:lnTo>
                    <a:pt x="726715" y="540925"/>
                  </a:lnTo>
                  <a:lnTo>
                    <a:pt x="723751" y="544007"/>
                  </a:lnTo>
                  <a:lnTo>
                    <a:pt x="715592" y="544104"/>
                  </a:lnTo>
                  <a:close/>
                </a:path>
                <a:path w="2224405" h="1250315">
                  <a:moveTo>
                    <a:pt x="325580" y="146430"/>
                  </a:moveTo>
                  <a:lnTo>
                    <a:pt x="317839" y="145069"/>
                  </a:lnTo>
                  <a:lnTo>
                    <a:pt x="315264" y="141494"/>
                  </a:lnTo>
                  <a:lnTo>
                    <a:pt x="315683" y="133535"/>
                  </a:lnTo>
                  <a:lnTo>
                    <a:pt x="320206" y="131067"/>
                  </a:lnTo>
                  <a:lnTo>
                    <a:pt x="327932" y="131591"/>
                  </a:lnTo>
                  <a:lnTo>
                    <a:pt x="330537" y="135166"/>
                  </a:lnTo>
                  <a:lnTo>
                    <a:pt x="330209" y="138980"/>
                  </a:lnTo>
                  <a:lnTo>
                    <a:pt x="330336" y="142952"/>
                  </a:lnTo>
                  <a:lnTo>
                    <a:pt x="325580" y="146430"/>
                  </a:lnTo>
                  <a:close/>
                </a:path>
                <a:path w="2224405" h="1250315">
                  <a:moveTo>
                    <a:pt x="982236" y="147238"/>
                  </a:moveTo>
                  <a:lnTo>
                    <a:pt x="978234" y="144553"/>
                  </a:lnTo>
                  <a:lnTo>
                    <a:pt x="976563" y="138704"/>
                  </a:lnTo>
                  <a:lnTo>
                    <a:pt x="978070" y="134605"/>
                  </a:lnTo>
                  <a:lnTo>
                    <a:pt x="982579" y="132085"/>
                  </a:lnTo>
                  <a:lnTo>
                    <a:pt x="984952" y="131651"/>
                  </a:lnTo>
                  <a:lnTo>
                    <a:pt x="989312" y="133401"/>
                  </a:lnTo>
                  <a:lnTo>
                    <a:pt x="990782" y="135764"/>
                  </a:lnTo>
                  <a:lnTo>
                    <a:pt x="990925" y="138098"/>
                  </a:lnTo>
                  <a:lnTo>
                    <a:pt x="990977" y="139579"/>
                  </a:lnTo>
                  <a:lnTo>
                    <a:pt x="990618" y="143176"/>
                  </a:lnTo>
                  <a:lnTo>
                    <a:pt x="988103" y="146176"/>
                  </a:lnTo>
                  <a:lnTo>
                    <a:pt x="982236" y="147238"/>
                  </a:lnTo>
                  <a:close/>
                </a:path>
                <a:path w="2224405" h="1250315">
                  <a:moveTo>
                    <a:pt x="870744" y="212376"/>
                  </a:moveTo>
                  <a:lnTo>
                    <a:pt x="867034" y="209489"/>
                  </a:lnTo>
                  <a:lnTo>
                    <a:pt x="865497" y="202481"/>
                  </a:lnTo>
                  <a:lnTo>
                    <a:pt x="868199" y="198801"/>
                  </a:lnTo>
                  <a:lnTo>
                    <a:pt x="875783" y="197589"/>
                  </a:lnTo>
                  <a:lnTo>
                    <a:pt x="879545" y="199713"/>
                  </a:lnTo>
                  <a:lnTo>
                    <a:pt x="881434" y="207103"/>
                  </a:lnTo>
                  <a:lnTo>
                    <a:pt x="878425" y="211276"/>
                  </a:lnTo>
                  <a:lnTo>
                    <a:pt x="870744" y="212376"/>
                  </a:lnTo>
                  <a:close/>
                </a:path>
                <a:path w="2224405" h="1250315">
                  <a:moveTo>
                    <a:pt x="697438" y="830005"/>
                  </a:moveTo>
                  <a:lnTo>
                    <a:pt x="692944" y="827342"/>
                  </a:lnTo>
                  <a:lnTo>
                    <a:pt x="691526" y="826055"/>
                  </a:lnTo>
                  <a:lnTo>
                    <a:pt x="688906" y="822046"/>
                  </a:lnTo>
                  <a:lnTo>
                    <a:pt x="690168" y="817933"/>
                  </a:lnTo>
                  <a:lnTo>
                    <a:pt x="694453" y="816242"/>
                  </a:lnTo>
                  <a:lnTo>
                    <a:pt x="696237" y="815935"/>
                  </a:lnTo>
                  <a:lnTo>
                    <a:pt x="697080" y="815711"/>
                  </a:lnTo>
                  <a:lnTo>
                    <a:pt x="700513" y="815719"/>
                  </a:lnTo>
                  <a:lnTo>
                    <a:pt x="703074" y="816100"/>
                  </a:lnTo>
                  <a:lnTo>
                    <a:pt x="705231" y="821567"/>
                  </a:lnTo>
                  <a:lnTo>
                    <a:pt x="704910" y="824559"/>
                  </a:lnTo>
                  <a:lnTo>
                    <a:pt x="700334" y="829451"/>
                  </a:lnTo>
                  <a:lnTo>
                    <a:pt x="697438" y="830005"/>
                  </a:lnTo>
                  <a:close/>
                </a:path>
                <a:path w="2224405" h="1250315">
                  <a:moveTo>
                    <a:pt x="216686" y="831769"/>
                  </a:moveTo>
                  <a:lnTo>
                    <a:pt x="211252" y="831126"/>
                  </a:lnTo>
                  <a:lnTo>
                    <a:pt x="207894" y="827686"/>
                  </a:lnTo>
                  <a:lnTo>
                    <a:pt x="206356" y="825756"/>
                  </a:lnTo>
                  <a:lnTo>
                    <a:pt x="206908" y="820004"/>
                  </a:lnTo>
                  <a:lnTo>
                    <a:pt x="208983" y="817229"/>
                  </a:lnTo>
                  <a:lnTo>
                    <a:pt x="216567" y="814731"/>
                  </a:lnTo>
                  <a:lnTo>
                    <a:pt x="220307" y="817125"/>
                  </a:lnTo>
                  <a:lnTo>
                    <a:pt x="220613" y="822570"/>
                  </a:lnTo>
                  <a:lnTo>
                    <a:pt x="220583" y="825218"/>
                  </a:lnTo>
                  <a:lnTo>
                    <a:pt x="220135" y="826138"/>
                  </a:lnTo>
                  <a:lnTo>
                    <a:pt x="219463" y="828508"/>
                  </a:lnTo>
                  <a:lnTo>
                    <a:pt x="216686" y="831769"/>
                  </a:lnTo>
                  <a:close/>
                </a:path>
                <a:path w="2224405" h="1250315">
                  <a:moveTo>
                    <a:pt x="1665442" y="785936"/>
                  </a:moveTo>
                  <a:lnTo>
                    <a:pt x="1659830" y="783392"/>
                  </a:lnTo>
                  <a:lnTo>
                    <a:pt x="1658299" y="781223"/>
                  </a:lnTo>
                  <a:lnTo>
                    <a:pt x="1658321" y="775532"/>
                  </a:lnTo>
                  <a:lnTo>
                    <a:pt x="1659582" y="773580"/>
                  </a:lnTo>
                  <a:lnTo>
                    <a:pt x="1664532" y="771208"/>
                  </a:lnTo>
                  <a:lnTo>
                    <a:pt x="1667622" y="771036"/>
                  </a:lnTo>
                  <a:lnTo>
                    <a:pt x="1671690" y="772906"/>
                  </a:lnTo>
                  <a:lnTo>
                    <a:pt x="1672452" y="774776"/>
                  </a:lnTo>
                  <a:lnTo>
                    <a:pt x="1673131" y="775628"/>
                  </a:lnTo>
                  <a:lnTo>
                    <a:pt x="1673183" y="779443"/>
                  </a:lnTo>
                  <a:lnTo>
                    <a:pt x="1672220" y="782136"/>
                  </a:lnTo>
                  <a:lnTo>
                    <a:pt x="1667630" y="785390"/>
                  </a:lnTo>
                  <a:lnTo>
                    <a:pt x="1665442" y="785936"/>
                  </a:lnTo>
                  <a:close/>
                </a:path>
                <a:path w="2224405" h="1250315">
                  <a:moveTo>
                    <a:pt x="1266175" y="785629"/>
                  </a:moveTo>
                  <a:lnTo>
                    <a:pt x="1262376" y="782421"/>
                  </a:lnTo>
                  <a:lnTo>
                    <a:pt x="1262003" y="774657"/>
                  </a:lnTo>
                  <a:lnTo>
                    <a:pt x="1265526" y="771411"/>
                  </a:lnTo>
                  <a:lnTo>
                    <a:pt x="1274319" y="771920"/>
                  </a:lnTo>
                  <a:lnTo>
                    <a:pt x="1277096" y="774926"/>
                  </a:lnTo>
                  <a:lnTo>
                    <a:pt x="1276521" y="782241"/>
                  </a:lnTo>
                  <a:lnTo>
                    <a:pt x="1273356" y="785218"/>
                  </a:lnTo>
                  <a:lnTo>
                    <a:pt x="1266175" y="785629"/>
                  </a:lnTo>
                  <a:close/>
                </a:path>
                <a:path w="2224405" h="1250315">
                  <a:moveTo>
                    <a:pt x="430675" y="786713"/>
                  </a:moveTo>
                  <a:lnTo>
                    <a:pt x="426457" y="783003"/>
                  </a:lnTo>
                  <a:lnTo>
                    <a:pt x="427002" y="775187"/>
                  </a:lnTo>
                  <a:lnTo>
                    <a:pt x="429914" y="772196"/>
                  </a:lnTo>
                  <a:lnTo>
                    <a:pt x="437273" y="771687"/>
                  </a:lnTo>
                  <a:lnTo>
                    <a:pt x="440245" y="774327"/>
                  </a:lnTo>
                  <a:lnTo>
                    <a:pt x="440864" y="782181"/>
                  </a:lnTo>
                  <a:lnTo>
                    <a:pt x="438490" y="785450"/>
                  </a:lnTo>
                  <a:lnTo>
                    <a:pt x="430675" y="786713"/>
                  </a:lnTo>
                  <a:close/>
                </a:path>
                <a:path w="2224405" h="1250315">
                  <a:moveTo>
                    <a:pt x="2021214" y="873908"/>
                  </a:moveTo>
                  <a:lnTo>
                    <a:pt x="2013846" y="872578"/>
                  </a:lnTo>
                  <a:lnTo>
                    <a:pt x="2011055" y="869855"/>
                  </a:lnTo>
                  <a:lnTo>
                    <a:pt x="2010868" y="862240"/>
                  </a:lnTo>
                  <a:lnTo>
                    <a:pt x="2014944" y="858815"/>
                  </a:lnTo>
                  <a:lnTo>
                    <a:pt x="2023155" y="859675"/>
                  </a:lnTo>
                  <a:lnTo>
                    <a:pt x="2025648" y="862966"/>
                  </a:lnTo>
                  <a:lnTo>
                    <a:pt x="2025028" y="870588"/>
                  </a:lnTo>
                  <a:lnTo>
                    <a:pt x="2021214" y="873908"/>
                  </a:lnTo>
                  <a:close/>
                </a:path>
                <a:path w="2224405" h="1250315">
                  <a:moveTo>
                    <a:pt x="1266907" y="874537"/>
                  </a:moveTo>
                  <a:lnTo>
                    <a:pt x="1263502" y="871321"/>
                  </a:lnTo>
                  <a:lnTo>
                    <a:pt x="1261942" y="863041"/>
                  </a:lnTo>
                  <a:lnTo>
                    <a:pt x="1265652" y="859167"/>
                  </a:lnTo>
                  <a:lnTo>
                    <a:pt x="1273438" y="859368"/>
                  </a:lnTo>
                  <a:lnTo>
                    <a:pt x="1276506" y="862009"/>
                  </a:lnTo>
                  <a:lnTo>
                    <a:pt x="1277088" y="869227"/>
                  </a:lnTo>
                  <a:lnTo>
                    <a:pt x="1273961" y="873565"/>
                  </a:lnTo>
                  <a:lnTo>
                    <a:pt x="1266907" y="874537"/>
                  </a:lnTo>
                  <a:close/>
                </a:path>
                <a:path w="2224405" h="1250315">
                  <a:moveTo>
                    <a:pt x="524445" y="873811"/>
                  </a:moveTo>
                  <a:lnTo>
                    <a:pt x="516264" y="872562"/>
                  </a:lnTo>
                  <a:lnTo>
                    <a:pt x="512987" y="868568"/>
                  </a:lnTo>
                  <a:lnTo>
                    <a:pt x="515078" y="861343"/>
                  </a:lnTo>
                  <a:lnTo>
                    <a:pt x="518787" y="858980"/>
                  </a:lnTo>
                  <a:lnTo>
                    <a:pt x="526558" y="859503"/>
                  </a:lnTo>
                  <a:lnTo>
                    <a:pt x="528947" y="862585"/>
                  </a:lnTo>
                  <a:lnTo>
                    <a:pt x="528051" y="870573"/>
                  </a:lnTo>
                  <a:lnTo>
                    <a:pt x="524445" y="873811"/>
                  </a:lnTo>
                  <a:close/>
                </a:path>
                <a:path w="2224405" h="1250315">
                  <a:moveTo>
                    <a:pt x="300321" y="873752"/>
                  </a:moveTo>
                  <a:lnTo>
                    <a:pt x="297148" y="873138"/>
                  </a:lnTo>
                  <a:lnTo>
                    <a:pt x="294737" y="870020"/>
                  </a:lnTo>
                  <a:lnTo>
                    <a:pt x="294303" y="863377"/>
                  </a:lnTo>
                  <a:lnTo>
                    <a:pt x="295976" y="860865"/>
                  </a:lnTo>
                  <a:lnTo>
                    <a:pt x="302232" y="859413"/>
                  </a:lnTo>
                  <a:lnTo>
                    <a:pt x="304948" y="860281"/>
                  </a:lnTo>
                  <a:lnTo>
                    <a:pt x="307561" y="863064"/>
                  </a:lnTo>
                  <a:lnTo>
                    <a:pt x="307688" y="863751"/>
                  </a:lnTo>
                  <a:lnTo>
                    <a:pt x="308829" y="868643"/>
                  </a:lnTo>
                  <a:lnTo>
                    <a:pt x="305993" y="872832"/>
                  </a:lnTo>
                  <a:lnTo>
                    <a:pt x="301418" y="873655"/>
                  </a:lnTo>
                  <a:lnTo>
                    <a:pt x="300947" y="873655"/>
                  </a:lnTo>
                  <a:lnTo>
                    <a:pt x="300321" y="873752"/>
                  </a:lnTo>
                  <a:close/>
                </a:path>
                <a:path w="2224405" h="1250315">
                  <a:moveTo>
                    <a:pt x="1472004" y="851897"/>
                  </a:moveTo>
                  <a:lnTo>
                    <a:pt x="1466316" y="850378"/>
                  </a:lnTo>
                  <a:lnTo>
                    <a:pt x="1464301" y="848860"/>
                  </a:lnTo>
                  <a:lnTo>
                    <a:pt x="1461143" y="846294"/>
                  </a:lnTo>
                  <a:lnTo>
                    <a:pt x="1461188" y="842062"/>
                  </a:lnTo>
                  <a:lnTo>
                    <a:pt x="1464779" y="837080"/>
                  </a:lnTo>
                  <a:lnTo>
                    <a:pt x="1471848" y="836736"/>
                  </a:lnTo>
                  <a:lnTo>
                    <a:pt x="1475498" y="841006"/>
                  </a:lnTo>
                  <a:lnTo>
                    <a:pt x="1475849" y="842196"/>
                  </a:lnTo>
                  <a:lnTo>
                    <a:pt x="1476371" y="843228"/>
                  </a:lnTo>
                  <a:lnTo>
                    <a:pt x="1476752" y="846968"/>
                  </a:lnTo>
                  <a:lnTo>
                    <a:pt x="1472004" y="851897"/>
                  </a:lnTo>
                  <a:close/>
                </a:path>
                <a:path w="2224405" h="1250315">
                  <a:moveTo>
                    <a:pt x="451262" y="851852"/>
                  </a:moveTo>
                  <a:lnTo>
                    <a:pt x="447291" y="847386"/>
                  </a:lnTo>
                  <a:lnTo>
                    <a:pt x="448314" y="840057"/>
                  </a:lnTo>
                  <a:lnTo>
                    <a:pt x="451807" y="837634"/>
                  </a:lnTo>
                  <a:lnTo>
                    <a:pt x="459817" y="838075"/>
                  </a:lnTo>
                  <a:lnTo>
                    <a:pt x="462646" y="841164"/>
                  </a:lnTo>
                  <a:lnTo>
                    <a:pt x="461481" y="848493"/>
                  </a:lnTo>
                  <a:lnTo>
                    <a:pt x="458608" y="851336"/>
                  </a:lnTo>
                  <a:lnTo>
                    <a:pt x="451262" y="851852"/>
                  </a:lnTo>
                  <a:close/>
                </a:path>
                <a:path w="2224405" h="1250315">
                  <a:moveTo>
                    <a:pt x="231967" y="851762"/>
                  </a:moveTo>
                  <a:lnTo>
                    <a:pt x="228876" y="849196"/>
                  </a:lnTo>
                  <a:lnTo>
                    <a:pt x="228332" y="841178"/>
                  </a:lnTo>
                  <a:lnTo>
                    <a:pt x="231646" y="837813"/>
                  </a:lnTo>
                  <a:lnTo>
                    <a:pt x="240051" y="837962"/>
                  </a:lnTo>
                  <a:lnTo>
                    <a:pt x="242394" y="840647"/>
                  </a:lnTo>
                  <a:lnTo>
                    <a:pt x="242454" y="849047"/>
                  </a:lnTo>
                  <a:lnTo>
                    <a:pt x="239924" y="851724"/>
                  </a:lnTo>
                  <a:lnTo>
                    <a:pt x="231967" y="851762"/>
                  </a:lnTo>
                  <a:close/>
                </a:path>
                <a:path w="2224405" h="1250315">
                  <a:moveTo>
                    <a:pt x="586029" y="719571"/>
                  </a:moveTo>
                  <a:lnTo>
                    <a:pt x="582759" y="717963"/>
                  </a:lnTo>
                  <a:lnTo>
                    <a:pt x="580401" y="713969"/>
                  </a:lnTo>
                  <a:lnTo>
                    <a:pt x="580363" y="709534"/>
                  </a:lnTo>
                  <a:lnTo>
                    <a:pt x="583557" y="705876"/>
                  </a:lnTo>
                  <a:lnTo>
                    <a:pt x="585857" y="705337"/>
                  </a:lnTo>
                  <a:lnTo>
                    <a:pt x="588328" y="705420"/>
                  </a:lnTo>
                  <a:lnTo>
                    <a:pt x="593219" y="705420"/>
                  </a:lnTo>
                  <a:lnTo>
                    <a:pt x="595807" y="709032"/>
                  </a:lnTo>
                  <a:lnTo>
                    <a:pt x="593277" y="716908"/>
                  </a:lnTo>
                  <a:lnTo>
                    <a:pt x="590963" y="718561"/>
                  </a:lnTo>
                  <a:lnTo>
                    <a:pt x="586029" y="719571"/>
                  </a:lnTo>
                  <a:close/>
                </a:path>
                <a:path w="2224405" h="1250315">
                  <a:moveTo>
                    <a:pt x="593219" y="705420"/>
                  </a:moveTo>
                  <a:lnTo>
                    <a:pt x="588328" y="705420"/>
                  </a:lnTo>
                  <a:lnTo>
                    <a:pt x="593203" y="705397"/>
                  </a:lnTo>
                  <a:close/>
                </a:path>
                <a:path w="2224405" h="1250315">
                  <a:moveTo>
                    <a:pt x="457346" y="720154"/>
                  </a:moveTo>
                  <a:lnTo>
                    <a:pt x="451076" y="719235"/>
                  </a:lnTo>
                  <a:lnTo>
                    <a:pt x="448352" y="716130"/>
                  </a:lnTo>
                  <a:lnTo>
                    <a:pt x="447589" y="709026"/>
                  </a:lnTo>
                  <a:lnTo>
                    <a:pt x="450333" y="706096"/>
                  </a:lnTo>
                  <a:lnTo>
                    <a:pt x="454258" y="705536"/>
                  </a:lnTo>
                  <a:lnTo>
                    <a:pt x="461280" y="705937"/>
                  </a:lnTo>
                  <a:lnTo>
                    <a:pt x="463611" y="709483"/>
                  </a:lnTo>
                  <a:lnTo>
                    <a:pt x="461108" y="717282"/>
                  </a:lnTo>
                  <a:lnTo>
                    <a:pt x="457346" y="720154"/>
                  </a:lnTo>
                  <a:close/>
                </a:path>
                <a:path w="2224405" h="1250315">
                  <a:moveTo>
                    <a:pt x="455659" y="705457"/>
                  </a:moveTo>
                  <a:lnTo>
                    <a:pt x="454590" y="705457"/>
                  </a:lnTo>
                  <a:lnTo>
                    <a:pt x="455062" y="705397"/>
                  </a:lnTo>
                  <a:lnTo>
                    <a:pt x="455659" y="705457"/>
                  </a:lnTo>
                  <a:close/>
                </a:path>
                <a:path w="2224405" h="1250315">
                  <a:moveTo>
                    <a:pt x="454258" y="705535"/>
                  </a:moveTo>
                  <a:lnTo>
                    <a:pt x="453740" y="705506"/>
                  </a:lnTo>
                  <a:lnTo>
                    <a:pt x="453312" y="705457"/>
                  </a:lnTo>
                  <a:lnTo>
                    <a:pt x="454590" y="705457"/>
                  </a:lnTo>
                  <a:lnTo>
                    <a:pt x="454399" y="705481"/>
                  </a:lnTo>
                  <a:lnTo>
                    <a:pt x="454258" y="705535"/>
                  </a:lnTo>
                  <a:close/>
                </a:path>
                <a:path w="2224405" h="1250315">
                  <a:moveTo>
                    <a:pt x="230519" y="719354"/>
                  </a:moveTo>
                  <a:lnTo>
                    <a:pt x="226629" y="714948"/>
                  </a:lnTo>
                  <a:lnTo>
                    <a:pt x="228458" y="707506"/>
                  </a:lnTo>
                  <a:lnTo>
                    <a:pt x="231706" y="705345"/>
                  </a:lnTo>
                  <a:lnTo>
                    <a:pt x="240014" y="705539"/>
                  </a:lnTo>
                  <a:lnTo>
                    <a:pt x="242604" y="708479"/>
                  </a:lnTo>
                  <a:lnTo>
                    <a:pt x="241790" y="716138"/>
                  </a:lnTo>
                  <a:lnTo>
                    <a:pt x="238521" y="719159"/>
                  </a:lnTo>
                  <a:lnTo>
                    <a:pt x="230519" y="719354"/>
                  </a:lnTo>
                  <a:close/>
                </a:path>
                <a:path w="2224405" h="1250315">
                  <a:moveTo>
                    <a:pt x="2111132" y="697349"/>
                  </a:moveTo>
                  <a:lnTo>
                    <a:pt x="2103041" y="697319"/>
                  </a:lnTo>
                  <a:lnTo>
                    <a:pt x="2099734" y="694792"/>
                  </a:lnTo>
                  <a:lnTo>
                    <a:pt x="2098920" y="686758"/>
                  </a:lnTo>
                  <a:lnTo>
                    <a:pt x="2103534" y="683176"/>
                  </a:lnTo>
                  <a:lnTo>
                    <a:pt x="2112200" y="683886"/>
                  </a:lnTo>
                  <a:lnTo>
                    <a:pt x="2113865" y="686414"/>
                  </a:lnTo>
                  <a:lnTo>
                    <a:pt x="2113499" y="694806"/>
                  </a:lnTo>
                  <a:lnTo>
                    <a:pt x="2111132" y="697349"/>
                  </a:lnTo>
                  <a:close/>
                </a:path>
                <a:path w="2224405" h="1250315">
                  <a:moveTo>
                    <a:pt x="1713164" y="697544"/>
                  </a:moveTo>
                  <a:lnTo>
                    <a:pt x="1705639" y="696856"/>
                  </a:lnTo>
                  <a:lnTo>
                    <a:pt x="1702870" y="693714"/>
                  </a:lnTo>
                  <a:lnTo>
                    <a:pt x="1703221" y="685876"/>
                  </a:lnTo>
                  <a:lnTo>
                    <a:pt x="1706744" y="683206"/>
                  </a:lnTo>
                  <a:lnTo>
                    <a:pt x="1714649" y="683632"/>
                  </a:lnTo>
                  <a:lnTo>
                    <a:pt x="1717240" y="686460"/>
                  </a:lnTo>
                  <a:lnTo>
                    <a:pt x="1716754" y="693886"/>
                  </a:lnTo>
                  <a:lnTo>
                    <a:pt x="1713164" y="697544"/>
                  </a:lnTo>
                  <a:close/>
                </a:path>
                <a:path w="2224405" h="1250315">
                  <a:moveTo>
                    <a:pt x="1819654" y="764799"/>
                  </a:moveTo>
                  <a:lnTo>
                    <a:pt x="1814458" y="762002"/>
                  </a:lnTo>
                  <a:lnTo>
                    <a:pt x="1812525" y="759869"/>
                  </a:lnTo>
                  <a:lnTo>
                    <a:pt x="1812674" y="753348"/>
                  </a:lnTo>
                  <a:lnTo>
                    <a:pt x="1814712" y="750603"/>
                  </a:lnTo>
                  <a:lnTo>
                    <a:pt x="1819445" y="749675"/>
                  </a:lnTo>
                  <a:lnTo>
                    <a:pt x="1821267" y="749698"/>
                  </a:lnTo>
                  <a:lnTo>
                    <a:pt x="1825469" y="750012"/>
                  </a:lnTo>
                  <a:lnTo>
                    <a:pt x="1827283" y="752143"/>
                  </a:lnTo>
                  <a:lnTo>
                    <a:pt x="1827402" y="755606"/>
                  </a:lnTo>
                  <a:lnTo>
                    <a:pt x="1827545" y="757828"/>
                  </a:lnTo>
                  <a:lnTo>
                    <a:pt x="1826439" y="760483"/>
                  </a:lnTo>
                  <a:lnTo>
                    <a:pt x="1821818" y="763774"/>
                  </a:lnTo>
                  <a:lnTo>
                    <a:pt x="1819654" y="764799"/>
                  </a:lnTo>
                  <a:close/>
                </a:path>
                <a:path w="2224405" h="1250315">
                  <a:moveTo>
                    <a:pt x="1423462" y="764582"/>
                  </a:moveTo>
                  <a:lnTo>
                    <a:pt x="1420163" y="763385"/>
                  </a:lnTo>
                  <a:lnTo>
                    <a:pt x="1415639" y="757574"/>
                  </a:lnTo>
                  <a:lnTo>
                    <a:pt x="1417170" y="752637"/>
                  </a:lnTo>
                  <a:lnTo>
                    <a:pt x="1423760" y="749376"/>
                  </a:lnTo>
                  <a:lnTo>
                    <a:pt x="1426328" y="749301"/>
                  </a:lnTo>
                  <a:lnTo>
                    <a:pt x="1430411" y="751815"/>
                  </a:lnTo>
                  <a:lnTo>
                    <a:pt x="1431352" y="754193"/>
                  </a:lnTo>
                  <a:lnTo>
                    <a:pt x="1431143" y="755756"/>
                  </a:lnTo>
                  <a:lnTo>
                    <a:pt x="1430665" y="760004"/>
                  </a:lnTo>
                  <a:lnTo>
                    <a:pt x="1429389" y="762562"/>
                  </a:lnTo>
                  <a:lnTo>
                    <a:pt x="1423462" y="764582"/>
                  </a:lnTo>
                  <a:close/>
                </a:path>
                <a:path w="2224405" h="1250315">
                  <a:moveTo>
                    <a:pt x="541241" y="763811"/>
                  </a:moveTo>
                  <a:lnTo>
                    <a:pt x="537240" y="760056"/>
                  </a:lnTo>
                  <a:lnTo>
                    <a:pt x="536658" y="753071"/>
                  </a:lnTo>
                  <a:lnTo>
                    <a:pt x="538270" y="750715"/>
                  </a:lnTo>
                  <a:lnTo>
                    <a:pt x="545332" y="748748"/>
                  </a:lnTo>
                  <a:lnTo>
                    <a:pt x="549654" y="750872"/>
                  </a:lnTo>
                  <a:lnTo>
                    <a:pt x="550967" y="758157"/>
                  </a:lnTo>
                  <a:lnTo>
                    <a:pt x="548071" y="762547"/>
                  </a:lnTo>
                  <a:lnTo>
                    <a:pt x="541241" y="763811"/>
                  </a:lnTo>
                  <a:close/>
                </a:path>
                <a:path w="2224405" h="1250315">
                  <a:moveTo>
                    <a:pt x="1926121" y="741403"/>
                  </a:moveTo>
                  <a:lnTo>
                    <a:pt x="1922442" y="737409"/>
                  </a:lnTo>
                  <a:lnTo>
                    <a:pt x="1922777" y="729930"/>
                  </a:lnTo>
                  <a:lnTo>
                    <a:pt x="1926129" y="727185"/>
                  </a:lnTo>
                  <a:lnTo>
                    <a:pt x="1934139" y="726661"/>
                  </a:lnTo>
                  <a:lnTo>
                    <a:pt x="1937409" y="729339"/>
                  </a:lnTo>
                  <a:lnTo>
                    <a:pt x="1937460" y="737574"/>
                  </a:lnTo>
                  <a:lnTo>
                    <a:pt x="1934385" y="741133"/>
                  </a:lnTo>
                  <a:lnTo>
                    <a:pt x="1926121" y="741403"/>
                  </a:lnTo>
                  <a:close/>
                </a:path>
                <a:path w="2224405" h="1250315">
                  <a:moveTo>
                    <a:pt x="1443183" y="742622"/>
                  </a:moveTo>
                  <a:lnTo>
                    <a:pt x="1439913" y="739727"/>
                  </a:lnTo>
                  <a:lnTo>
                    <a:pt x="1438914" y="732668"/>
                  </a:lnTo>
                  <a:lnTo>
                    <a:pt x="1441407" y="728965"/>
                  </a:lnTo>
                  <a:lnTo>
                    <a:pt x="1445386" y="727791"/>
                  </a:lnTo>
                  <a:lnTo>
                    <a:pt x="1445983" y="727760"/>
                  </a:lnTo>
                  <a:lnTo>
                    <a:pt x="1450753" y="727222"/>
                  </a:lnTo>
                  <a:lnTo>
                    <a:pt x="1453290" y="729481"/>
                  </a:lnTo>
                  <a:lnTo>
                    <a:pt x="1453313" y="734874"/>
                  </a:lnTo>
                  <a:lnTo>
                    <a:pt x="1452798" y="739473"/>
                  </a:lnTo>
                  <a:lnTo>
                    <a:pt x="1450312" y="742001"/>
                  </a:lnTo>
                  <a:lnTo>
                    <a:pt x="1443183" y="742622"/>
                  </a:lnTo>
                  <a:close/>
                </a:path>
                <a:path w="2224405" h="1250315">
                  <a:moveTo>
                    <a:pt x="782789" y="742360"/>
                  </a:moveTo>
                  <a:lnTo>
                    <a:pt x="780168" y="740206"/>
                  </a:lnTo>
                  <a:lnTo>
                    <a:pt x="778220" y="733789"/>
                  </a:lnTo>
                  <a:lnTo>
                    <a:pt x="780378" y="729496"/>
                  </a:lnTo>
                  <a:lnTo>
                    <a:pt x="788947" y="726175"/>
                  </a:lnTo>
                  <a:lnTo>
                    <a:pt x="793403" y="729736"/>
                  </a:lnTo>
                  <a:lnTo>
                    <a:pt x="791985" y="739570"/>
                  </a:lnTo>
                  <a:lnTo>
                    <a:pt x="789268" y="742271"/>
                  </a:lnTo>
                  <a:lnTo>
                    <a:pt x="782789" y="742360"/>
                  </a:lnTo>
                  <a:close/>
                </a:path>
                <a:path w="2224405" h="1250315">
                  <a:moveTo>
                    <a:pt x="480874" y="741717"/>
                  </a:moveTo>
                  <a:lnTo>
                    <a:pt x="473418" y="741194"/>
                  </a:lnTo>
                  <a:lnTo>
                    <a:pt x="470245" y="737693"/>
                  </a:lnTo>
                  <a:lnTo>
                    <a:pt x="471566" y="729541"/>
                  </a:lnTo>
                  <a:lnTo>
                    <a:pt x="475619" y="726848"/>
                  </a:lnTo>
                  <a:lnTo>
                    <a:pt x="483412" y="729077"/>
                  </a:lnTo>
                  <a:lnTo>
                    <a:pt x="485256" y="732914"/>
                  </a:lnTo>
                  <a:lnTo>
                    <a:pt x="483584" y="739967"/>
                  </a:lnTo>
                  <a:lnTo>
                    <a:pt x="480874" y="741717"/>
                  </a:lnTo>
                  <a:close/>
                </a:path>
                <a:path w="2224405" h="1250315">
                  <a:moveTo>
                    <a:pt x="1907222" y="986205"/>
                  </a:moveTo>
                  <a:lnTo>
                    <a:pt x="1899346" y="979488"/>
                  </a:lnTo>
                  <a:lnTo>
                    <a:pt x="1899816" y="974297"/>
                  </a:lnTo>
                  <a:lnTo>
                    <a:pt x="1906437" y="970730"/>
                  </a:lnTo>
                  <a:lnTo>
                    <a:pt x="1908326" y="970408"/>
                  </a:lnTo>
                  <a:lnTo>
                    <a:pt x="1912984" y="970005"/>
                  </a:lnTo>
                  <a:lnTo>
                    <a:pt x="1915627" y="972937"/>
                  </a:lnTo>
                  <a:lnTo>
                    <a:pt x="1915500" y="976713"/>
                  </a:lnTo>
                  <a:lnTo>
                    <a:pt x="1915216" y="977775"/>
                  </a:lnTo>
                  <a:lnTo>
                    <a:pt x="1915000" y="979608"/>
                  </a:lnTo>
                  <a:lnTo>
                    <a:pt x="1912431" y="985300"/>
                  </a:lnTo>
                  <a:lnTo>
                    <a:pt x="1907222" y="986205"/>
                  </a:lnTo>
                  <a:close/>
                </a:path>
                <a:path w="2224405" h="1250315">
                  <a:moveTo>
                    <a:pt x="1471310" y="984125"/>
                  </a:moveTo>
                  <a:lnTo>
                    <a:pt x="1463793" y="983781"/>
                  </a:lnTo>
                  <a:lnTo>
                    <a:pt x="1461166" y="980587"/>
                  </a:lnTo>
                  <a:lnTo>
                    <a:pt x="1461472" y="972742"/>
                  </a:lnTo>
                  <a:lnTo>
                    <a:pt x="1464360" y="970266"/>
                  </a:lnTo>
                  <a:lnTo>
                    <a:pt x="1471668" y="970363"/>
                  </a:lnTo>
                  <a:lnTo>
                    <a:pt x="1474699" y="972861"/>
                  </a:lnTo>
                  <a:lnTo>
                    <a:pt x="1475252" y="979720"/>
                  </a:lnTo>
                  <a:lnTo>
                    <a:pt x="1471310" y="984125"/>
                  </a:lnTo>
                  <a:close/>
                </a:path>
                <a:path w="2224405" h="1250315">
                  <a:moveTo>
                    <a:pt x="1074177" y="983265"/>
                  </a:moveTo>
                  <a:lnTo>
                    <a:pt x="1068609" y="982973"/>
                  </a:lnTo>
                  <a:lnTo>
                    <a:pt x="1066070" y="980707"/>
                  </a:lnTo>
                  <a:lnTo>
                    <a:pt x="1064383" y="973849"/>
                  </a:lnTo>
                  <a:lnTo>
                    <a:pt x="1066736" y="970558"/>
                  </a:lnTo>
                  <a:lnTo>
                    <a:pt x="1071916" y="970019"/>
                  </a:lnTo>
                  <a:lnTo>
                    <a:pt x="1073125" y="970168"/>
                  </a:lnTo>
                  <a:lnTo>
                    <a:pt x="1076834" y="970505"/>
                  </a:lnTo>
                  <a:lnTo>
                    <a:pt x="1078783" y="972502"/>
                  </a:lnTo>
                  <a:lnTo>
                    <a:pt x="1078850" y="974843"/>
                  </a:lnTo>
                  <a:lnTo>
                    <a:pt x="1078656" y="976010"/>
                  </a:lnTo>
                  <a:lnTo>
                    <a:pt x="1078634" y="977237"/>
                  </a:lnTo>
                  <a:lnTo>
                    <a:pt x="1077282" y="981149"/>
                  </a:lnTo>
                  <a:lnTo>
                    <a:pt x="1074177" y="983265"/>
                  </a:lnTo>
                  <a:close/>
                </a:path>
                <a:path w="2224405" h="1250315">
                  <a:moveTo>
                    <a:pt x="942539" y="984402"/>
                  </a:moveTo>
                  <a:lnTo>
                    <a:pt x="935126" y="983490"/>
                  </a:lnTo>
                  <a:lnTo>
                    <a:pt x="932304" y="980326"/>
                  </a:lnTo>
                  <a:lnTo>
                    <a:pt x="932118" y="973094"/>
                  </a:lnTo>
                  <a:lnTo>
                    <a:pt x="935022" y="970371"/>
                  </a:lnTo>
                  <a:lnTo>
                    <a:pt x="943165" y="970027"/>
                  </a:lnTo>
                  <a:lnTo>
                    <a:pt x="946562" y="972742"/>
                  </a:lnTo>
                  <a:lnTo>
                    <a:pt x="946398" y="980536"/>
                  </a:lnTo>
                  <a:lnTo>
                    <a:pt x="942539" y="984402"/>
                  </a:lnTo>
                  <a:close/>
                </a:path>
                <a:path w="2224405" h="1250315">
                  <a:moveTo>
                    <a:pt x="1706684" y="963303"/>
                  </a:moveTo>
                  <a:lnTo>
                    <a:pt x="1702983" y="959279"/>
                  </a:lnTo>
                  <a:lnTo>
                    <a:pt x="1704057" y="951142"/>
                  </a:lnTo>
                  <a:lnTo>
                    <a:pt x="1707289" y="948329"/>
                  </a:lnTo>
                  <a:lnTo>
                    <a:pt x="1714791" y="948516"/>
                  </a:lnTo>
                  <a:lnTo>
                    <a:pt x="1717367" y="951448"/>
                  </a:lnTo>
                  <a:lnTo>
                    <a:pt x="1717404" y="959788"/>
                  </a:lnTo>
                  <a:lnTo>
                    <a:pt x="1714702" y="962996"/>
                  </a:lnTo>
                  <a:lnTo>
                    <a:pt x="1706684" y="963303"/>
                  </a:lnTo>
                  <a:close/>
                </a:path>
                <a:path w="2224405" h="1250315">
                  <a:moveTo>
                    <a:pt x="1445527" y="962532"/>
                  </a:moveTo>
                  <a:lnTo>
                    <a:pt x="1440130" y="959780"/>
                  </a:lnTo>
                  <a:lnTo>
                    <a:pt x="1438466" y="957521"/>
                  </a:lnTo>
                  <a:lnTo>
                    <a:pt x="1438600" y="951455"/>
                  </a:lnTo>
                  <a:lnTo>
                    <a:pt x="1441130" y="948733"/>
                  </a:lnTo>
                  <a:lnTo>
                    <a:pt x="1445348" y="948045"/>
                  </a:lnTo>
                  <a:lnTo>
                    <a:pt x="1446572" y="948089"/>
                  </a:lnTo>
                  <a:lnTo>
                    <a:pt x="1450901" y="948538"/>
                  </a:lnTo>
                  <a:lnTo>
                    <a:pt x="1453111" y="951246"/>
                  </a:lnTo>
                  <a:lnTo>
                    <a:pt x="1452738" y="955172"/>
                  </a:lnTo>
                  <a:lnTo>
                    <a:pt x="1452366" y="955996"/>
                  </a:lnTo>
                  <a:lnTo>
                    <a:pt x="1451902" y="957768"/>
                  </a:lnTo>
                  <a:lnTo>
                    <a:pt x="1448931" y="961762"/>
                  </a:lnTo>
                  <a:lnTo>
                    <a:pt x="1445527" y="962532"/>
                  </a:lnTo>
                  <a:close/>
                </a:path>
                <a:path w="2224405" h="1250315">
                  <a:moveTo>
                    <a:pt x="1245244" y="1028860"/>
                  </a:moveTo>
                  <a:lnTo>
                    <a:pt x="1240952" y="1025471"/>
                  </a:lnTo>
                  <a:lnTo>
                    <a:pt x="1241399" y="1020191"/>
                  </a:lnTo>
                  <a:lnTo>
                    <a:pt x="1241960" y="1018344"/>
                  </a:lnTo>
                  <a:lnTo>
                    <a:pt x="1244543" y="1013639"/>
                  </a:lnTo>
                  <a:lnTo>
                    <a:pt x="1247655" y="1012338"/>
                  </a:lnTo>
                  <a:lnTo>
                    <a:pt x="1253328" y="1014260"/>
                  </a:lnTo>
                  <a:lnTo>
                    <a:pt x="1255224" y="1017035"/>
                  </a:lnTo>
                  <a:lnTo>
                    <a:pt x="1255075" y="1023999"/>
                  </a:lnTo>
                  <a:lnTo>
                    <a:pt x="1252425" y="1027192"/>
                  </a:lnTo>
                  <a:lnTo>
                    <a:pt x="1245244" y="1028860"/>
                  </a:lnTo>
                  <a:close/>
                </a:path>
                <a:path w="2224405" h="1250315">
                  <a:moveTo>
                    <a:pt x="1620946" y="1006474"/>
                  </a:moveTo>
                  <a:lnTo>
                    <a:pt x="1617609" y="1005831"/>
                  </a:lnTo>
                  <a:lnTo>
                    <a:pt x="1614870" y="1002510"/>
                  </a:lnTo>
                  <a:lnTo>
                    <a:pt x="1614481" y="995419"/>
                  </a:lnTo>
                  <a:lnTo>
                    <a:pt x="1617333" y="992577"/>
                  </a:lnTo>
                  <a:lnTo>
                    <a:pt x="1622618" y="992136"/>
                  </a:lnTo>
                  <a:lnTo>
                    <a:pt x="1627388" y="992757"/>
                  </a:lnTo>
                  <a:lnTo>
                    <a:pt x="1629142" y="994799"/>
                  </a:lnTo>
                  <a:lnTo>
                    <a:pt x="1629448" y="1001179"/>
                  </a:lnTo>
                  <a:lnTo>
                    <a:pt x="1627776" y="1004081"/>
                  </a:lnTo>
                  <a:lnTo>
                    <a:pt x="1623423" y="1006279"/>
                  </a:lnTo>
                  <a:lnTo>
                    <a:pt x="1622066" y="1006279"/>
                  </a:lnTo>
                  <a:lnTo>
                    <a:pt x="1620946" y="1006474"/>
                  </a:lnTo>
                  <a:close/>
                </a:path>
                <a:path w="2224405" h="1250315">
                  <a:moveTo>
                    <a:pt x="1623320" y="1006332"/>
                  </a:moveTo>
                  <a:lnTo>
                    <a:pt x="1622066" y="1006279"/>
                  </a:lnTo>
                  <a:lnTo>
                    <a:pt x="1623423" y="1006279"/>
                  </a:lnTo>
                  <a:close/>
                </a:path>
                <a:path w="2224405" h="1250315">
                  <a:moveTo>
                    <a:pt x="898371" y="322421"/>
                  </a:moveTo>
                  <a:lnTo>
                    <a:pt x="892085" y="321987"/>
                  </a:lnTo>
                  <a:lnTo>
                    <a:pt x="889443" y="319878"/>
                  </a:lnTo>
                  <a:lnTo>
                    <a:pt x="887666" y="314642"/>
                  </a:lnTo>
                  <a:lnTo>
                    <a:pt x="888443" y="311561"/>
                  </a:lnTo>
                  <a:lnTo>
                    <a:pt x="892608" y="309556"/>
                  </a:lnTo>
                  <a:lnTo>
                    <a:pt x="894937" y="308749"/>
                  </a:lnTo>
                  <a:lnTo>
                    <a:pt x="900416" y="308143"/>
                  </a:lnTo>
                  <a:lnTo>
                    <a:pt x="902917" y="310902"/>
                  </a:lnTo>
                  <a:lnTo>
                    <a:pt x="902760" y="315270"/>
                  </a:lnTo>
                  <a:lnTo>
                    <a:pt x="901991" y="319414"/>
                  </a:lnTo>
                  <a:lnTo>
                    <a:pt x="898371" y="322421"/>
                  </a:lnTo>
                  <a:close/>
                </a:path>
                <a:path w="2224405" h="1250315">
                  <a:moveTo>
                    <a:pt x="1558326" y="322772"/>
                  </a:moveTo>
                  <a:lnTo>
                    <a:pt x="1551263" y="321628"/>
                  </a:lnTo>
                  <a:lnTo>
                    <a:pt x="1548464" y="318023"/>
                  </a:lnTo>
                  <a:lnTo>
                    <a:pt x="1548853" y="310558"/>
                  </a:lnTo>
                  <a:lnTo>
                    <a:pt x="1552847" y="307462"/>
                  </a:lnTo>
                  <a:lnTo>
                    <a:pt x="1561177" y="308076"/>
                  </a:lnTo>
                  <a:lnTo>
                    <a:pt x="1563603" y="311164"/>
                  </a:lnTo>
                  <a:lnTo>
                    <a:pt x="1563193" y="314560"/>
                  </a:lnTo>
                  <a:lnTo>
                    <a:pt x="1563244" y="319392"/>
                  </a:lnTo>
                  <a:lnTo>
                    <a:pt x="1558326" y="322772"/>
                  </a:lnTo>
                  <a:close/>
                </a:path>
                <a:path w="2224405" h="1250315">
                  <a:moveTo>
                    <a:pt x="2044033" y="896093"/>
                  </a:moveTo>
                  <a:lnTo>
                    <a:pt x="2036613" y="894985"/>
                  </a:lnTo>
                  <a:lnTo>
                    <a:pt x="2033770" y="892361"/>
                  </a:lnTo>
                  <a:lnTo>
                    <a:pt x="2033986" y="884903"/>
                  </a:lnTo>
                  <a:lnTo>
                    <a:pt x="2037457" y="881957"/>
                  </a:lnTo>
                  <a:lnTo>
                    <a:pt x="2045384" y="882017"/>
                  </a:lnTo>
                  <a:lnTo>
                    <a:pt x="2047512" y="884200"/>
                  </a:lnTo>
                  <a:lnTo>
                    <a:pt x="2047547" y="884903"/>
                  </a:lnTo>
                  <a:lnTo>
                    <a:pt x="2047579" y="889937"/>
                  </a:lnTo>
                  <a:lnTo>
                    <a:pt x="2046788" y="894193"/>
                  </a:lnTo>
                  <a:lnTo>
                    <a:pt x="2044033" y="896093"/>
                  </a:lnTo>
                  <a:close/>
                </a:path>
                <a:path w="2224405" h="1250315">
                  <a:moveTo>
                    <a:pt x="1553198" y="895988"/>
                  </a:moveTo>
                  <a:lnTo>
                    <a:pt x="1549674" y="893624"/>
                  </a:lnTo>
                  <a:lnTo>
                    <a:pt x="1548330" y="886623"/>
                  </a:lnTo>
                  <a:lnTo>
                    <a:pt x="1552063" y="882615"/>
                  </a:lnTo>
                  <a:lnTo>
                    <a:pt x="1560848" y="881590"/>
                  </a:lnTo>
                  <a:lnTo>
                    <a:pt x="1563416" y="884058"/>
                  </a:lnTo>
                  <a:lnTo>
                    <a:pt x="1563266" y="893056"/>
                  </a:lnTo>
                  <a:lnTo>
                    <a:pt x="1561087" y="895718"/>
                  </a:lnTo>
                  <a:lnTo>
                    <a:pt x="1553198" y="895988"/>
                  </a:lnTo>
                  <a:close/>
                </a:path>
                <a:path w="2224405" h="1250315">
                  <a:moveTo>
                    <a:pt x="1200927" y="896137"/>
                  </a:moveTo>
                  <a:lnTo>
                    <a:pt x="1197255" y="893273"/>
                  </a:lnTo>
                  <a:lnTo>
                    <a:pt x="1195403" y="886033"/>
                  </a:lnTo>
                  <a:lnTo>
                    <a:pt x="1198052" y="882555"/>
                  </a:lnTo>
                  <a:lnTo>
                    <a:pt x="1206436" y="881290"/>
                  </a:lnTo>
                  <a:lnTo>
                    <a:pt x="1210004" y="883228"/>
                  </a:lnTo>
                  <a:lnTo>
                    <a:pt x="1211534" y="891059"/>
                  </a:lnTo>
                  <a:lnTo>
                    <a:pt x="1208668" y="895060"/>
                  </a:lnTo>
                  <a:lnTo>
                    <a:pt x="1200927" y="896137"/>
                  </a:lnTo>
                  <a:close/>
                </a:path>
                <a:path w="2224405" h="1250315">
                  <a:moveTo>
                    <a:pt x="502291" y="896512"/>
                  </a:moveTo>
                  <a:lnTo>
                    <a:pt x="495319" y="895869"/>
                  </a:lnTo>
                  <a:lnTo>
                    <a:pt x="492557" y="892967"/>
                  </a:lnTo>
                  <a:lnTo>
                    <a:pt x="491429" y="885232"/>
                  </a:lnTo>
                  <a:lnTo>
                    <a:pt x="495618" y="881754"/>
                  </a:lnTo>
                  <a:lnTo>
                    <a:pt x="503201" y="882218"/>
                  </a:lnTo>
                  <a:lnTo>
                    <a:pt x="506299" y="885232"/>
                  </a:lnTo>
                  <a:lnTo>
                    <a:pt x="506247" y="892069"/>
                  </a:lnTo>
                  <a:lnTo>
                    <a:pt x="502291" y="896512"/>
                  </a:lnTo>
                  <a:close/>
                </a:path>
                <a:path w="2224405" h="1250315">
                  <a:moveTo>
                    <a:pt x="365450" y="896048"/>
                  </a:moveTo>
                  <a:lnTo>
                    <a:pt x="361567" y="892697"/>
                  </a:lnTo>
                  <a:lnTo>
                    <a:pt x="360455" y="886085"/>
                  </a:lnTo>
                  <a:lnTo>
                    <a:pt x="363545" y="882540"/>
                  </a:lnTo>
                  <a:lnTo>
                    <a:pt x="371145" y="881493"/>
                  </a:lnTo>
                  <a:lnTo>
                    <a:pt x="374996" y="883714"/>
                  </a:lnTo>
                  <a:lnTo>
                    <a:pt x="376325" y="890192"/>
                  </a:lnTo>
                  <a:lnTo>
                    <a:pt x="372317" y="895001"/>
                  </a:lnTo>
                  <a:lnTo>
                    <a:pt x="365450" y="896048"/>
                  </a:lnTo>
                  <a:close/>
                </a:path>
                <a:path w="2224405" h="1250315">
                  <a:moveTo>
                    <a:pt x="1602926" y="940124"/>
                  </a:moveTo>
                  <a:lnTo>
                    <a:pt x="1595716" y="938785"/>
                  </a:lnTo>
                  <a:lnTo>
                    <a:pt x="1593319" y="936100"/>
                  </a:lnTo>
                  <a:lnTo>
                    <a:pt x="1593528" y="928606"/>
                  </a:lnTo>
                  <a:lnTo>
                    <a:pt x="1596507" y="926078"/>
                  </a:lnTo>
                  <a:lnTo>
                    <a:pt x="1604278" y="926788"/>
                  </a:lnTo>
                  <a:lnTo>
                    <a:pt x="1606987" y="929742"/>
                  </a:lnTo>
                  <a:lnTo>
                    <a:pt x="1606733" y="936841"/>
                  </a:lnTo>
                  <a:lnTo>
                    <a:pt x="1602926" y="940124"/>
                  </a:lnTo>
                  <a:close/>
                </a:path>
                <a:path w="2224405" h="1250315">
                  <a:moveTo>
                    <a:pt x="1252559" y="940011"/>
                  </a:moveTo>
                  <a:lnTo>
                    <a:pt x="1244438" y="939914"/>
                  </a:lnTo>
                  <a:lnTo>
                    <a:pt x="1241415" y="937237"/>
                  </a:lnTo>
                  <a:lnTo>
                    <a:pt x="1241191" y="929421"/>
                  </a:lnTo>
                  <a:lnTo>
                    <a:pt x="1244632" y="926242"/>
                  </a:lnTo>
                  <a:lnTo>
                    <a:pt x="1253358" y="926026"/>
                  </a:lnTo>
                  <a:lnTo>
                    <a:pt x="1255433" y="928658"/>
                  </a:lnTo>
                  <a:lnTo>
                    <a:pt x="1254873" y="937715"/>
                  </a:lnTo>
                  <a:lnTo>
                    <a:pt x="1252559" y="940011"/>
                  </a:lnTo>
                  <a:close/>
                </a:path>
                <a:path w="2224405" h="1250315">
                  <a:moveTo>
                    <a:pt x="943457" y="499653"/>
                  </a:moveTo>
                  <a:lnTo>
                    <a:pt x="935753" y="498950"/>
                  </a:lnTo>
                  <a:lnTo>
                    <a:pt x="932722" y="495308"/>
                  </a:lnTo>
                  <a:lnTo>
                    <a:pt x="933462" y="488240"/>
                  </a:lnTo>
                  <a:lnTo>
                    <a:pt x="936344" y="485389"/>
                  </a:lnTo>
                  <a:lnTo>
                    <a:pt x="943726" y="484979"/>
                  </a:lnTo>
                  <a:lnTo>
                    <a:pt x="946771" y="487798"/>
                  </a:lnTo>
                  <a:lnTo>
                    <a:pt x="946719" y="496317"/>
                  </a:lnTo>
                  <a:lnTo>
                    <a:pt x="943457" y="499653"/>
                  </a:lnTo>
                  <a:close/>
                </a:path>
                <a:path w="2224405" h="1250315">
                  <a:moveTo>
                    <a:pt x="627995" y="499578"/>
                  </a:moveTo>
                  <a:lnTo>
                    <a:pt x="624203" y="495420"/>
                  </a:lnTo>
                  <a:lnTo>
                    <a:pt x="625487" y="487776"/>
                  </a:lnTo>
                  <a:lnTo>
                    <a:pt x="628741" y="485031"/>
                  </a:lnTo>
                  <a:lnTo>
                    <a:pt x="635706" y="485353"/>
                  </a:lnTo>
                  <a:lnTo>
                    <a:pt x="638334" y="488426"/>
                  </a:lnTo>
                  <a:lnTo>
                    <a:pt x="638685" y="496347"/>
                  </a:lnTo>
                  <a:lnTo>
                    <a:pt x="635884" y="499503"/>
                  </a:lnTo>
                  <a:lnTo>
                    <a:pt x="627995" y="499578"/>
                  </a:lnTo>
                  <a:close/>
                </a:path>
                <a:path w="2224405" h="1250315">
                  <a:moveTo>
                    <a:pt x="501932" y="499025"/>
                  </a:moveTo>
                  <a:lnTo>
                    <a:pt x="494042" y="497245"/>
                  </a:lnTo>
                  <a:lnTo>
                    <a:pt x="491923" y="494059"/>
                  </a:lnTo>
                  <a:lnTo>
                    <a:pt x="493467" y="486519"/>
                  </a:lnTo>
                  <a:lnTo>
                    <a:pt x="496326" y="484680"/>
                  </a:lnTo>
                  <a:lnTo>
                    <a:pt x="503627" y="485263"/>
                  </a:lnTo>
                  <a:lnTo>
                    <a:pt x="506307" y="488277"/>
                  </a:lnTo>
                  <a:lnTo>
                    <a:pt x="505523" y="495764"/>
                  </a:lnTo>
                  <a:lnTo>
                    <a:pt x="501932" y="499025"/>
                  </a:lnTo>
                  <a:close/>
                </a:path>
                <a:path w="2224405" h="1250315">
                  <a:moveTo>
                    <a:pt x="1445840" y="477178"/>
                  </a:moveTo>
                  <a:lnTo>
                    <a:pt x="1440944" y="474971"/>
                  </a:lnTo>
                  <a:lnTo>
                    <a:pt x="1439526" y="473026"/>
                  </a:lnTo>
                  <a:lnTo>
                    <a:pt x="1439182" y="468195"/>
                  </a:lnTo>
                  <a:lnTo>
                    <a:pt x="1439093" y="465682"/>
                  </a:lnTo>
                  <a:lnTo>
                    <a:pt x="1444609" y="461643"/>
                  </a:lnTo>
                  <a:lnTo>
                    <a:pt x="1448453" y="461455"/>
                  </a:lnTo>
                  <a:lnTo>
                    <a:pt x="1452432" y="465158"/>
                  </a:lnTo>
                  <a:lnTo>
                    <a:pt x="1452782" y="467110"/>
                  </a:lnTo>
                  <a:lnTo>
                    <a:pt x="1453111" y="467829"/>
                  </a:lnTo>
                  <a:lnTo>
                    <a:pt x="1453141" y="471410"/>
                  </a:lnTo>
                  <a:lnTo>
                    <a:pt x="1452148" y="473505"/>
                  </a:lnTo>
                  <a:lnTo>
                    <a:pt x="1448005" y="476437"/>
                  </a:lnTo>
                  <a:lnTo>
                    <a:pt x="1445840" y="477178"/>
                  </a:lnTo>
                  <a:close/>
                </a:path>
                <a:path w="2224405" h="1250315">
                  <a:moveTo>
                    <a:pt x="1002704" y="477783"/>
                  </a:moveTo>
                  <a:lnTo>
                    <a:pt x="999382" y="474911"/>
                  </a:lnTo>
                  <a:lnTo>
                    <a:pt x="997881" y="466990"/>
                  </a:lnTo>
                  <a:lnTo>
                    <a:pt x="1002644" y="462720"/>
                  </a:lnTo>
                  <a:lnTo>
                    <a:pt x="1010968" y="463079"/>
                  </a:lnTo>
                  <a:lnTo>
                    <a:pt x="1013012" y="465547"/>
                  </a:lnTo>
                  <a:lnTo>
                    <a:pt x="1012997" y="474268"/>
                  </a:lnTo>
                  <a:lnTo>
                    <a:pt x="1010445" y="477446"/>
                  </a:lnTo>
                  <a:lnTo>
                    <a:pt x="1002704" y="477783"/>
                  </a:lnTo>
                  <a:close/>
                </a:path>
                <a:path w="2224405" h="1250315">
                  <a:moveTo>
                    <a:pt x="522117" y="477364"/>
                  </a:moveTo>
                  <a:lnTo>
                    <a:pt x="516936" y="475674"/>
                  </a:lnTo>
                  <a:lnTo>
                    <a:pt x="515085" y="473161"/>
                  </a:lnTo>
                  <a:lnTo>
                    <a:pt x="514965" y="467672"/>
                  </a:lnTo>
                  <a:lnTo>
                    <a:pt x="517772" y="464156"/>
                  </a:lnTo>
                  <a:lnTo>
                    <a:pt x="521661" y="463094"/>
                  </a:lnTo>
                  <a:lnTo>
                    <a:pt x="522250" y="463026"/>
                  </a:lnTo>
                  <a:lnTo>
                    <a:pt x="522788" y="462929"/>
                  </a:lnTo>
                  <a:lnTo>
                    <a:pt x="525356" y="462855"/>
                  </a:lnTo>
                  <a:lnTo>
                    <a:pt x="527438" y="463751"/>
                  </a:lnTo>
                  <a:lnTo>
                    <a:pt x="530007" y="468314"/>
                  </a:lnTo>
                  <a:lnTo>
                    <a:pt x="529268" y="470544"/>
                  </a:lnTo>
                  <a:lnTo>
                    <a:pt x="527797" y="473161"/>
                  </a:lnTo>
                  <a:lnTo>
                    <a:pt x="527372" y="473610"/>
                  </a:lnTo>
                  <a:lnTo>
                    <a:pt x="524633" y="476011"/>
                  </a:lnTo>
                  <a:lnTo>
                    <a:pt x="522117" y="477364"/>
                  </a:lnTo>
                  <a:close/>
                </a:path>
                <a:path w="2224405" h="1250315">
                  <a:moveTo>
                    <a:pt x="1728974" y="542645"/>
                  </a:moveTo>
                  <a:lnTo>
                    <a:pt x="1725212" y="539481"/>
                  </a:lnTo>
                  <a:lnTo>
                    <a:pt x="1724891" y="532353"/>
                  </a:lnTo>
                  <a:lnTo>
                    <a:pt x="1727503" y="529616"/>
                  </a:lnTo>
                  <a:lnTo>
                    <a:pt x="1735782" y="528838"/>
                  </a:lnTo>
                  <a:lnTo>
                    <a:pt x="1739037" y="531516"/>
                  </a:lnTo>
                  <a:lnTo>
                    <a:pt x="1739261" y="538995"/>
                  </a:lnTo>
                  <a:lnTo>
                    <a:pt x="1736095" y="542541"/>
                  </a:lnTo>
                  <a:lnTo>
                    <a:pt x="1728974" y="542645"/>
                  </a:lnTo>
                  <a:close/>
                </a:path>
                <a:path w="2224405" h="1250315">
                  <a:moveTo>
                    <a:pt x="588514" y="542914"/>
                  </a:moveTo>
                  <a:lnTo>
                    <a:pt x="583080" y="542473"/>
                  </a:lnTo>
                  <a:lnTo>
                    <a:pt x="580169" y="539414"/>
                  </a:lnTo>
                  <a:lnTo>
                    <a:pt x="579878" y="531994"/>
                  </a:lnTo>
                  <a:lnTo>
                    <a:pt x="582714" y="529317"/>
                  </a:lnTo>
                  <a:lnTo>
                    <a:pt x="589605" y="528793"/>
                  </a:lnTo>
                  <a:lnTo>
                    <a:pt x="592008" y="529182"/>
                  </a:lnTo>
                  <a:lnTo>
                    <a:pt x="595135" y="532743"/>
                  </a:lnTo>
                  <a:lnTo>
                    <a:pt x="594665" y="537738"/>
                  </a:lnTo>
                  <a:lnTo>
                    <a:pt x="592127" y="541179"/>
                  </a:lnTo>
                  <a:lnTo>
                    <a:pt x="588514" y="542914"/>
                  </a:lnTo>
                  <a:close/>
                </a:path>
                <a:path w="2224405" h="1250315">
                  <a:moveTo>
                    <a:pt x="283539" y="543183"/>
                  </a:moveTo>
                  <a:lnTo>
                    <a:pt x="276351" y="542795"/>
                  </a:lnTo>
                  <a:lnTo>
                    <a:pt x="273059" y="540116"/>
                  </a:lnTo>
                  <a:lnTo>
                    <a:pt x="272425" y="533520"/>
                  </a:lnTo>
                  <a:lnTo>
                    <a:pt x="276322" y="529159"/>
                  </a:lnTo>
                  <a:lnTo>
                    <a:pt x="283987" y="529458"/>
                  </a:lnTo>
                  <a:lnTo>
                    <a:pt x="286570" y="532555"/>
                  </a:lnTo>
                  <a:lnTo>
                    <a:pt x="286354" y="540722"/>
                  </a:lnTo>
                  <a:lnTo>
                    <a:pt x="283539" y="543183"/>
                  </a:lnTo>
                  <a:close/>
                </a:path>
                <a:path w="2224405" h="1250315">
                  <a:moveTo>
                    <a:pt x="2103825" y="522436"/>
                  </a:moveTo>
                  <a:lnTo>
                    <a:pt x="2099115" y="518711"/>
                  </a:lnTo>
                  <a:lnTo>
                    <a:pt x="2099115" y="510962"/>
                  </a:lnTo>
                  <a:lnTo>
                    <a:pt x="2102959" y="507245"/>
                  </a:lnTo>
                  <a:lnTo>
                    <a:pt x="2110752" y="507222"/>
                  </a:lnTo>
                  <a:lnTo>
                    <a:pt x="2113455" y="510086"/>
                  </a:lnTo>
                  <a:lnTo>
                    <a:pt x="2113760" y="517813"/>
                  </a:lnTo>
                  <a:lnTo>
                    <a:pt x="2111132" y="521254"/>
                  </a:lnTo>
                  <a:lnTo>
                    <a:pt x="2103825" y="522436"/>
                  </a:lnTo>
                  <a:close/>
                </a:path>
                <a:path w="2224405" h="1250315">
                  <a:moveTo>
                    <a:pt x="2059679" y="521717"/>
                  </a:moveTo>
                  <a:lnTo>
                    <a:pt x="2055476" y="518576"/>
                  </a:lnTo>
                  <a:lnTo>
                    <a:pt x="2053968" y="512009"/>
                  </a:lnTo>
                  <a:lnTo>
                    <a:pt x="2056686" y="507941"/>
                  </a:lnTo>
                  <a:lnTo>
                    <a:pt x="2063911" y="506288"/>
                  </a:lnTo>
                  <a:lnTo>
                    <a:pt x="2067965" y="508464"/>
                  </a:lnTo>
                  <a:lnTo>
                    <a:pt x="2069696" y="515839"/>
                  </a:lnTo>
                  <a:lnTo>
                    <a:pt x="2066643" y="520625"/>
                  </a:lnTo>
                  <a:lnTo>
                    <a:pt x="2059679" y="521717"/>
                  </a:lnTo>
                  <a:close/>
                </a:path>
                <a:path w="2224405" h="1250315">
                  <a:moveTo>
                    <a:pt x="1712813" y="520895"/>
                  </a:moveTo>
                  <a:lnTo>
                    <a:pt x="1706020" y="520506"/>
                  </a:lnTo>
                  <a:lnTo>
                    <a:pt x="1702983" y="517409"/>
                  </a:lnTo>
                  <a:lnTo>
                    <a:pt x="1702430" y="509675"/>
                  </a:lnTo>
                  <a:lnTo>
                    <a:pt x="1706751" y="505764"/>
                  </a:lnTo>
                  <a:lnTo>
                    <a:pt x="1714336" y="507005"/>
                  </a:lnTo>
                  <a:lnTo>
                    <a:pt x="1717031" y="510603"/>
                  </a:lnTo>
                  <a:lnTo>
                    <a:pt x="1716284" y="517723"/>
                  </a:lnTo>
                  <a:lnTo>
                    <a:pt x="1712813" y="520895"/>
                  </a:lnTo>
                  <a:close/>
                </a:path>
                <a:path w="2224405" h="1250315">
                  <a:moveTo>
                    <a:pt x="254936" y="388733"/>
                  </a:moveTo>
                  <a:lnTo>
                    <a:pt x="252338" y="387148"/>
                  </a:lnTo>
                  <a:lnTo>
                    <a:pt x="249852" y="381179"/>
                  </a:lnTo>
                  <a:lnTo>
                    <a:pt x="251517" y="376901"/>
                  </a:lnTo>
                  <a:lnTo>
                    <a:pt x="256443" y="374896"/>
                  </a:lnTo>
                  <a:lnTo>
                    <a:pt x="258310" y="374822"/>
                  </a:lnTo>
                  <a:lnTo>
                    <a:pt x="262400" y="374881"/>
                  </a:lnTo>
                  <a:lnTo>
                    <a:pt x="264244" y="377006"/>
                  </a:lnTo>
                  <a:lnTo>
                    <a:pt x="264423" y="380341"/>
                  </a:lnTo>
                  <a:lnTo>
                    <a:pt x="264263" y="381179"/>
                  </a:lnTo>
                  <a:lnTo>
                    <a:pt x="264146" y="383027"/>
                  </a:lnTo>
                  <a:lnTo>
                    <a:pt x="262707" y="387088"/>
                  </a:lnTo>
                  <a:lnTo>
                    <a:pt x="260699" y="388278"/>
                  </a:lnTo>
                  <a:lnTo>
                    <a:pt x="254936" y="388733"/>
                  </a:lnTo>
                  <a:close/>
                </a:path>
                <a:path w="2224405" h="1250315">
                  <a:moveTo>
                    <a:pt x="871259" y="388852"/>
                  </a:moveTo>
                  <a:lnTo>
                    <a:pt x="867452" y="386423"/>
                  </a:lnTo>
                  <a:lnTo>
                    <a:pt x="866497" y="378389"/>
                  </a:lnTo>
                  <a:lnTo>
                    <a:pt x="870580" y="374462"/>
                  </a:lnTo>
                  <a:lnTo>
                    <a:pt x="874118" y="374799"/>
                  </a:lnTo>
                  <a:lnTo>
                    <a:pt x="878394" y="374799"/>
                  </a:lnTo>
                  <a:lnTo>
                    <a:pt x="880612" y="376885"/>
                  </a:lnTo>
                  <a:lnTo>
                    <a:pt x="881068" y="385308"/>
                  </a:lnTo>
                  <a:lnTo>
                    <a:pt x="878784" y="388255"/>
                  </a:lnTo>
                  <a:lnTo>
                    <a:pt x="871259" y="388852"/>
                  </a:lnTo>
                  <a:close/>
                </a:path>
                <a:path w="2224405" h="1250315">
                  <a:moveTo>
                    <a:pt x="878394" y="374799"/>
                  </a:moveTo>
                  <a:lnTo>
                    <a:pt x="874118" y="374799"/>
                  </a:lnTo>
                  <a:lnTo>
                    <a:pt x="878044" y="374470"/>
                  </a:lnTo>
                  <a:lnTo>
                    <a:pt x="878394" y="374799"/>
                  </a:lnTo>
                  <a:close/>
                </a:path>
                <a:path w="2224405" h="1250315">
                  <a:moveTo>
                    <a:pt x="1927041" y="388958"/>
                  </a:moveTo>
                  <a:lnTo>
                    <a:pt x="1922703" y="385427"/>
                  </a:lnTo>
                  <a:lnTo>
                    <a:pt x="1923920" y="377395"/>
                  </a:lnTo>
                  <a:lnTo>
                    <a:pt x="1927690" y="374537"/>
                  </a:lnTo>
                  <a:lnTo>
                    <a:pt x="1935445" y="374762"/>
                  </a:lnTo>
                  <a:lnTo>
                    <a:pt x="1937587" y="377260"/>
                  </a:lnTo>
                  <a:lnTo>
                    <a:pt x="1937584" y="385427"/>
                  </a:lnTo>
                  <a:lnTo>
                    <a:pt x="1935542" y="388210"/>
                  </a:lnTo>
                  <a:lnTo>
                    <a:pt x="1927041" y="388958"/>
                  </a:lnTo>
                  <a:close/>
                </a:path>
                <a:path w="2224405" h="1250315">
                  <a:moveTo>
                    <a:pt x="1270190" y="432861"/>
                  </a:moveTo>
                  <a:lnTo>
                    <a:pt x="1267899" y="432264"/>
                  </a:lnTo>
                  <a:lnTo>
                    <a:pt x="1264428" y="427814"/>
                  </a:lnTo>
                  <a:lnTo>
                    <a:pt x="1262778" y="425315"/>
                  </a:lnTo>
                  <a:lnTo>
                    <a:pt x="1265839" y="419017"/>
                  </a:lnTo>
                  <a:lnTo>
                    <a:pt x="1268727" y="417080"/>
                  </a:lnTo>
                  <a:lnTo>
                    <a:pt x="1271400" y="417424"/>
                  </a:lnTo>
                  <a:lnTo>
                    <a:pt x="1273602" y="418210"/>
                  </a:lnTo>
                  <a:lnTo>
                    <a:pt x="1275789" y="419130"/>
                  </a:lnTo>
                  <a:lnTo>
                    <a:pt x="1277618" y="424694"/>
                  </a:lnTo>
                  <a:lnTo>
                    <a:pt x="1277312" y="427619"/>
                  </a:lnTo>
                  <a:lnTo>
                    <a:pt x="1274864" y="431082"/>
                  </a:lnTo>
                  <a:lnTo>
                    <a:pt x="1273707" y="431830"/>
                  </a:lnTo>
                  <a:lnTo>
                    <a:pt x="1270190" y="432861"/>
                  </a:lnTo>
                  <a:close/>
                </a:path>
                <a:path w="2224405" h="1250315">
                  <a:moveTo>
                    <a:pt x="2169954" y="411845"/>
                  </a:moveTo>
                  <a:lnTo>
                    <a:pt x="2165370" y="408090"/>
                  </a:lnTo>
                  <a:lnTo>
                    <a:pt x="2165139" y="403812"/>
                  </a:lnTo>
                  <a:lnTo>
                    <a:pt x="2165534" y="402720"/>
                  </a:lnTo>
                  <a:lnTo>
                    <a:pt x="2165714" y="401478"/>
                  </a:lnTo>
                  <a:lnTo>
                    <a:pt x="2168759" y="397290"/>
                  </a:lnTo>
                  <a:lnTo>
                    <a:pt x="2172081" y="396093"/>
                  </a:lnTo>
                  <a:lnTo>
                    <a:pt x="2177060" y="397387"/>
                  </a:lnTo>
                  <a:lnTo>
                    <a:pt x="2178396" y="398203"/>
                  </a:lnTo>
                  <a:lnTo>
                    <a:pt x="2180778" y="403437"/>
                  </a:lnTo>
                  <a:lnTo>
                    <a:pt x="2178994" y="408988"/>
                  </a:lnTo>
                  <a:lnTo>
                    <a:pt x="2175097" y="410514"/>
                  </a:lnTo>
                  <a:lnTo>
                    <a:pt x="2174567" y="410887"/>
                  </a:lnTo>
                  <a:lnTo>
                    <a:pt x="2169954" y="411845"/>
                  </a:lnTo>
                  <a:close/>
                </a:path>
                <a:path w="2224405" h="1250315">
                  <a:moveTo>
                    <a:pt x="1599530" y="411052"/>
                  </a:moveTo>
                  <a:lnTo>
                    <a:pt x="1596036" y="410035"/>
                  </a:lnTo>
                  <a:lnTo>
                    <a:pt x="1592058" y="405862"/>
                  </a:lnTo>
                  <a:lnTo>
                    <a:pt x="1591759" y="401493"/>
                  </a:lnTo>
                  <a:lnTo>
                    <a:pt x="1595768" y="396094"/>
                  </a:lnTo>
                  <a:lnTo>
                    <a:pt x="1600866" y="395039"/>
                  </a:lnTo>
                  <a:lnTo>
                    <a:pt x="1606867" y="398576"/>
                  </a:lnTo>
                  <a:lnTo>
                    <a:pt x="1607420" y="400820"/>
                  </a:lnTo>
                  <a:lnTo>
                    <a:pt x="1607099" y="403797"/>
                  </a:lnTo>
                  <a:lnTo>
                    <a:pt x="1606972" y="406774"/>
                  </a:lnTo>
                  <a:lnTo>
                    <a:pt x="1604882" y="408734"/>
                  </a:lnTo>
                  <a:lnTo>
                    <a:pt x="1599530" y="411052"/>
                  </a:lnTo>
                  <a:close/>
                </a:path>
                <a:path w="2224405" h="1250315">
                  <a:moveTo>
                    <a:pt x="986759" y="411785"/>
                  </a:moveTo>
                  <a:lnTo>
                    <a:pt x="980541" y="410753"/>
                  </a:lnTo>
                  <a:lnTo>
                    <a:pt x="977615" y="408000"/>
                  </a:lnTo>
                  <a:lnTo>
                    <a:pt x="976444" y="402106"/>
                  </a:lnTo>
                  <a:lnTo>
                    <a:pt x="979056" y="398038"/>
                  </a:lnTo>
                  <a:lnTo>
                    <a:pt x="983684" y="396789"/>
                  </a:lnTo>
                  <a:lnTo>
                    <a:pt x="984922" y="396886"/>
                  </a:lnTo>
                  <a:lnTo>
                    <a:pt x="987505" y="396886"/>
                  </a:lnTo>
                  <a:lnTo>
                    <a:pt x="988647" y="396960"/>
                  </a:lnTo>
                  <a:lnTo>
                    <a:pt x="990679" y="398905"/>
                  </a:lnTo>
                  <a:lnTo>
                    <a:pt x="990806" y="402541"/>
                  </a:lnTo>
                  <a:lnTo>
                    <a:pt x="990909" y="403774"/>
                  </a:lnTo>
                  <a:lnTo>
                    <a:pt x="989857" y="409212"/>
                  </a:lnTo>
                  <a:lnTo>
                    <a:pt x="986759" y="411785"/>
                  </a:lnTo>
                  <a:close/>
                </a:path>
                <a:path w="2224405" h="1250315">
                  <a:moveTo>
                    <a:pt x="987505" y="396886"/>
                  </a:moveTo>
                  <a:lnTo>
                    <a:pt x="984922" y="396886"/>
                  </a:lnTo>
                  <a:lnTo>
                    <a:pt x="986117" y="396797"/>
                  </a:lnTo>
                  <a:lnTo>
                    <a:pt x="987505" y="396886"/>
                  </a:lnTo>
                  <a:close/>
                </a:path>
                <a:path w="2224405" h="1250315">
                  <a:moveTo>
                    <a:pt x="410185" y="411829"/>
                  </a:moveTo>
                  <a:lnTo>
                    <a:pt x="407184" y="410020"/>
                  </a:lnTo>
                  <a:lnTo>
                    <a:pt x="404168" y="404844"/>
                  </a:lnTo>
                  <a:lnTo>
                    <a:pt x="404504" y="402488"/>
                  </a:lnTo>
                  <a:lnTo>
                    <a:pt x="407124" y="399190"/>
                  </a:lnTo>
                  <a:lnTo>
                    <a:pt x="408692" y="398008"/>
                  </a:lnTo>
                  <a:lnTo>
                    <a:pt x="415126" y="395524"/>
                  </a:lnTo>
                  <a:lnTo>
                    <a:pt x="418814" y="398203"/>
                  </a:lnTo>
                  <a:lnTo>
                    <a:pt x="418641" y="403228"/>
                  </a:lnTo>
                  <a:lnTo>
                    <a:pt x="418455" y="404410"/>
                  </a:lnTo>
                  <a:lnTo>
                    <a:pt x="418396" y="405622"/>
                  </a:lnTo>
                  <a:lnTo>
                    <a:pt x="417283" y="409264"/>
                  </a:lnTo>
                  <a:lnTo>
                    <a:pt x="415432" y="410768"/>
                  </a:lnTo>
                  <a:lnTo>
                    <a:pt x="410185" y="411829"/>
                  </a:lnTo>
                  <a:close/>
                </a:path>
                <a:path w="2224405" h="1250315">
                  <a:moveTo>
                    <a:pt x="319952" y="411194"/>
                  </a:moveTo>
                  <a:lnTo>
                    <a:pt x="317332" y="408883"/>
                  </a:lnTo>
                  <a:lnTo>
                    <a:pt x="315511" y="402734"/>
                  </a:lnTo>
                  <a:lnTo>
                    <a:pt x="316645" y="399145"/>
                  </a:lnTo>
                  <a:lnTo>
                    <a:pt x="321639" y="396288"/>
                  </a:lnTo>
                  <a:lnTo>
                    <a:pt x="324648" y="396130"/>
                  </a:lnTo>
                  <a:lnTo>
                    <a:pt x="328761" y="397828"/>
                  </a:lnTo>
                  <a:lnTo>
                    <a:pt x="329582" y="399683"/>
                  </a:lnTo>
                  <a:lnTo>
                    <a:pt x="330268" y="400513"/>
                  </a:lnTo>
                  <a:lnTo>
                    <a:pt x="330672" y="405876"/>
                  </a:lnTo>
                  <a:lnTo>
                    <a:pt x="328544" y="409354"/>
                  </a:lnTo>
                  <a:lnTo>
                    <a:pt x="323950" y="411096"/>
                  </a:lnTo>
                  <a:lnTo>
                    <a:pt x="323147" y="411096"/>
                  </a:lnTo>
                  <a:lnTo>
                    <a:pt x="319952" y="411194"/>
                  </a:lnTo>
                  <a:close/>
                </a:path>
                <a:path w="2224405" h="1250315">
                  <a:moveTo>
                    <a:pt x="323790" y="411157"/>
                  </a:moveTo>
                  <a:lnTo>
                    <a:pt x="323147" y="411096"/>
                  </a:lnTo>
                  <a:lnTo>
                    <a:pt x="323950" y="411096"/>
                  </a:lnTo>
                  <a:lnTo>
                    <a:pt x="323790" y="411157"/>
                  </a:lnTo>
                  <a:close/>
                </a:path>
                <a:path w="2224405" h="1250315">
                  <a:moveTo>
                    <a:pt x="766427" y="456048"/>
                  </a:moveTo>
                  <a:lnTo>
                    <a:pt x="759066" y="454402"/>
                  </a:lnTo>
                  <a:lnTo>
                    <a:pt x="756334" y="450326"/>
                  </a:lnTo>
                  <a:lnTo>
                    <a:pt x="757663" y="443528"/>
                  </a:lnTo>
                  <a:lnTo>
                    <a:pt x="760865" y="440963"/>
                  </a:lnTo>
                  <a:lnTo>
                    <a:pt x="768143" y="441126"/>
                  </a:lnTo>
                  <a:lnTo>
                    <a:pt x="770905" y="444350"/>
                  </a:lnTo>
                  <a:lnTo>
                    <a:pt x="770173" y="452854"/>
                  </a:lnTo>
                  <a:lnTo>
                    <a:pt x="766427" y="456048"/>
                  </a:lnTo>
                  <a:close/>
                </a:path>
                <a:path w="2224405" h="1250315">
                  <a:moveTo>
                    <a:pt x="2148187" y="432758"/>
                  </a:moveTo>
                  <a:lnTo>
                    <a:pt x="2143895" y="428988"/>
                  </a:lnTo>
                  <a:lnTo>
                    <a:pt x="2144343" y="421597"/>
                  </a:lnTo>
                  <a:lnTo>
                    <a:pt x="2147650" y="418823"/>
                  </a:lnTo>
                  <a:lnTo>
                    <a:pt x="2155145" y="419145"/>
                  </a:lnTo>
                  <a:lnTo>
                    <a:pt x="2157675" y="422121"/>
                  </a:lnTo>
                  <a:lnTo>
                    <a:pt x="2157637" y="429526"/>
                  </a:lnTo>
                  <a:lnTo>
                    <a:pt x="2155308" y="432391"/>
                  </a:lnTo>
                  <a:lnTo>
                    <a:pt x="2148187" y="432758"/>
                  </a:lnTo>
                  <a:close/>
                </a:path>
                <a:path w="2224405" h="1250315">
                  <a:moveTo>
                    <a:pt x="739867" y="433012"/>
                  </a:moveTo>
                  <a:lnTo>
                    <a:pt x="736500" y="431292"/>
                  </a:lnTo>
                  <a:lnTo>
                    <a:pt x="733574" y="426348"/>
                  </a:lnTo>
                  <a:lnTo>
                    <a:pt x="733358" y="423901"/>
                  </a:lnTo>
                  <a:lnTo>
                    <a:pt x="736105" y="419653"/>
                  </a:lnTo>
                  <a:lnTo>
                    <a:pt x="738382" y="418786"/>
                  </a:lnTo>
                  <a:lnTo>
                    <a:pt x="739927" y="418771"/>
                  </a:lnTo>
                  <a:lnTo>
                    <a:pt x="745040" y="418622"/>
                  </a:lnTo>
                  <a:lnTo>
                    <a:pt x="748265" y="421172"/>
                  </a:lnTo>
                  <a:lnTo>
                    <a:pt x="748713" y="428299"/>
                  </a:lnTo>
                  <a:lnTo>
                    <a:pt x="746003" y="431755"/>
                  </a:lnTo>
                  <a:lnTo>
                    <a:pt x="739867" y="433012"/>
                  </a:lnTo>
                  <a:close/>
                </a:path>
                <a:path w="2224405" h="1250315">
                  <a:moveTo>
                    <a:pt x="569098" y="433737"/>
                  </a:moveTo>
                  <a:lnTo>
                    <a:pt x="561038" y="432802"/>
                  </a:lnTo>
                  <a:lnTo>
                    <a:pt x="557320" y="428262"/>
                  </a:lnTo>
                  <a:lnTo>
                    <a:pt x="559492" y="421276"/>
                  </a:lnTo>
                  <a:lnTo>
                    <a:pt x="563329" y="418666"/>
                  </a:lnTo>
                  <a:lnTo>
                    <a:pt x="570345" y="419287"/>
                  </a:lnTo>
                  <a:lnTo>
                    <a:pt x="572920" y="422720"/>
                  </a:lnTo>
                  <a:lnTo>
                    <a:pt x="572346" y="430722"/>
                  </a:lnTo>
                  <a:lnTo>
                    <a:pt x="569098" y="433737"/>
                  </a:lnTo>
                  <a:close/>
                </a:path>
                <a:path w="2224405" h="1250315">
                  <a:moveTo>
                    <a:pt x="1552786" y="631246"/>
                  </a:moveTo>
                  <a:lnTo>
                    <a:pt x="1549621" y="628598"/>
                  </a:lnTo>
                  <a:lnTo>
                    <a:pt x="1549330" y="621329"/>
                  </a:lnTo>
                  <a:lnTo>
                    <a:pt x="1552421" y="617843"/>
                  </a:lnTo>
                  <a:lnTo>
                    <a:pt x="1559960" y="617200"/>
                  </a:lnTo>
                  <a:lnTo>
                    <a:pt x="1562931" y="619847"/>
                  </a:lnTo>
                  <a:lnTo>
                    <a:pt x="1563573" y="628075"/>
                  </a:lnTo>
                  <a:lnTo>
                    <a:pt x="1560923" y="631127"/>
                  </a:lnTo>
                  <a:lnTo>
                    <a:pt x="1552786" y="631246"/>
                  </a:lnTo>
                  <a:close/>
                </a:path>
                <a:path w="2224405" h="1250315">
                  <a:moveTo>
                    <a:pt x="805115" y="631336"/>
                  </a:moveTo>
                  <a:lnTo>
                    <a:pt x="801614" y="629294"/>
                  </a:lnTo>
                  <a:lnTo>
                    <a:pt x="799196" y="624066"/>
                  </a:lnTo>
                  <a:lnTo>
                    <a:pt x="800248" y="620423"/>
                  </a:lnTo>
                  <a:lnTo>
                    <a:pt x="804816" y="617275"/>
                  </a:lnTo>
                  <a:lnTo>
                    <a:pt x="807123" y="616991"/>
                  </a:lnTo>
                  <a:lnTo>
                    <a:pt x="812864" y="617925"/>
                  </a:lnTo>
                  <a:lnTo>
                    <a:pt x="814715" y="620296"/>
                  </a:lnTo>
                  <a:lnTo>
                    <a:pt x="814386" y="627529"/>
                  </a:lnTo>
                  <a:lnTo>
                    <a:pt x="811534" y="630551"/>
                  </a:lnTo>
                  <a:lnTo>
                    <a:pt x="805115" y="631336"/>
                  </a:lnTo>
                  <a:close/>
                </a:path>
                <a:path w="2224405" h="1250315">
                  <a:moveTo>
                    <a:pt x="413439" y="632174"/>
                  </a:moveTo>
                  <a:lnTo>
                    <a:pt x="406922" y="630267"/>
                  </a:lnTo>
                  <a:lnTo>
                    <a:pt x="404773" y="628897"/>
                  </a:lnTo>
                  <a:lnTo>
                    <a:pt x="403227" y="624343"/>
                  </a:lnTo>
                  <a:lnTo>
                    <a:pt x="404146" y="621657"/>
                  </a:lnTo>
                  <a:lnTo>
                    <a:pt x="409885" y="616758"/>
                  </a:lnTo>
                  <a:lnTo>
                    <a:pt x="414022" y="616197"/>
                  </a:lnTo>
                  <a:lnTo>
                    <a:pt x="418992" y="619818"/>
                  </a:lnTo>
                  <a:lnTo>
                    <a:pt x="419531" y="621740"/>
                  </a:lnTo>
                  <a:lnTo>
                    <a:pt x="420172" y="622809"/>
                  </a:lnTo>
                  <a:lnTo>
                    <a:pt x="419053" y="628082"/>
                  </a:lnTo>
                  <a:lnTo>
                    <a:pt x="413439" y="632174"/>
                  </a:lnTo>
                  <a:close/>
                </a:path>
                <a:path w="2224405" h="1250315">
                  <a:moveTo>
                    <a:pt x="230795" y="631426"/>
                  </a:moveTo>
                  <a:lnTo>
                    <a:pt x="226853" y="627268"/>
                  </a:lnTo>
                  <a:lnTo>
                    <a:pt x="228189" y="619601"/>
                  </a:lnTo>
                  <a:lnTo>
                    <a:pt x="231436" y="617110"/>
                  </a:lnTo>
                  <a:lnTo>
                    <a:pt x="239185" y="617491"/>
                  </a:lnTo>
                  <a:lnTo>
                    <a:pt x="242022" y="620431"/>
                  </a:lnTo>
                  <a:lnTo>
                    <a:pt x="241462" y="627761"/>
                  </a:lnTo>
                  <a:lnTo>
                    <a:pt x="238640" y="630678"/>
                  </a:lnTo>
                  <a:lnTo>
                    <a:pt x="230795" y="631426"/>
                  </a:lnTo>
                  <a:close/>
                </a:path>
                <a:path w="2224405" h="1250315">
                  <a:moveTo>
                    <a:pt x="1356960" y="609167"/>
                  </a:moveTo>
                  <a:lnTo>
                    <a:pt x="1351831" y="605906"/>
                  </a:lnTo>
                  <a:lnTo>
                    <a:pt x="1350398" y="604096"/>
                  </a:lnTo>
                  <a:lnTo>
                    <a:pt x="1350667" y="598666"/>
                  </a:lnTo>
                  <a:lnTo>
                    <a:pt x="1352100" y="596825"/>
                  </a:lnTo>
                  <a:lnTo>
                    <a:pt x="1355354" y="595076"/>
                  </a:lnTo>
                  <a:lnTo>
                    <a:pt x="1356609" y="594934"/>
                  </a:lnTo>
                  <a:lnTo>
                    <a:pt x="1357758" y="594612"/>
                  </a:lnTo>
                  <a:lnTo>
                    <a:pt x="1360378" y="594343"/>
                  </a:lnTo>
                  <a:lnTo>
                    <a:pt x="1362678" y="595330"/>
                  </a:lnTo>
                  <a:lnTo>
                    <a:pt x="1366171" y="599683"/>
                  </a:lnTo>
                  <a:lnTo>
                    <a:pt x="1364984" y="604769"/>
                  </a:lnTo>
                  <a:lnTo>
                    <a:pt x="1359998" y="609062"/>
                  </a:lnTo>
                  <a:lnTo>
                    <a:pt x="1356960" y="609167"/>
                  </a:lnTo>
                  <a:close/>
                </a:path>
                <a:path w="2224405" h="1250315">
                  <a:moveTo>
                    <a:pt x="782616" y="609287"/>
                  </a:moveTo>
                  <a:lnTo>
                    <a:pt x="779296" y="606699"/>
                  </a:lnTo>
                  <a:lnTo>
                    <a:pt x="778638" y="599055"/>
                  </a:lnTo>
                  <a:lnTo>
                    <a:pt x="781938" y="595644"/>
                  </a:lnTo>
                  <a:lnTo>
                    <a:pt x="789992" y="595031"/>
                  </a:lnTo>
                  <a:lnTo>
                    <a:pt x="792567" y="597043"/>
                  </a:lnTo>
                  <a:lnTo>
                    <a:pt x="792993" y="605427"/>
                  </a:lnTo>
                  <a:lnTo>
                    <a:pt x="790656" y="608800"/>
                  </a:lnTo>
                  <a:lnTo>
                    <a:pt x="782616" y="609287"/>
                  </a:lnTo>
                  <a:close/>
                </a:path>
                <a:path w="2224405" h="1250315">
                  <a:moveTo>
                    <a:pt x="340905" y="609556"/>
                  </a:moveTo>
                  <a:lnTo>
                    <a:pt x="336979" y="605203"/>
                  </a:lnTo>
                  <a:lnTo>
                    <a:pt x="337741" y="597528"/>
                  </a:lnTo>
                  <a:lnTo>
                    <a:pt x="341137" y="595016"/>
                  </a:lnTo>
                  <a:lnTo>
                    <a:pt x="349310" y="595442"/>
                  </a:lnTo>
                  <a:lnTo>
                    <a:pt x="352267" y="598621"/>
                  </a:lnTo>
                  <a:lnTo>
                    <a:pt x="351259" y="606220"/>
                  </a:lnTo>
                  <a:lnTo>
                    <a:pt x="348295" y="609346"/>
                  </a:lnTo>
                  <a:lnTo>
                    <a:pt x="340905" y="609556"/>
                  </a:lnTo>
                  <a:close/>
                </a:path>
                <a:path w="2224405" h="1250315">
                  <a:moveTo>
                    <a:pt x="389284" y="697544"/>
                  </a:moveTo>
                  <a:lnTo>
                    <a:pt x="386730" y="696399"/>
                  </a:lnTo>
                  <a:lnTo>
                    <a:pt x="382170" y="690139"/>
                  </a:lnTo>
                  <a:lnTo>
                    <a:pt x="382648" y="686908"/>
                  </a:lnTo>
                  <a:lnTo>
                    <a:pt x="389530" y="681239"/>
                  </a:lnTo>
                  <a:lnTo>
                    <a:pt x="392829" y="681657"/>
                  </a:lnTo>
                  <a:lnTo>
                    <a:pt x="397331" y="686303"/>
                  </a:lnTo>
                  <a:lnTo>
                    <a:pt x="397920" y="688082"/>
                  </a:lnTo>
                  <a:lnTo>
                    <a:pt x="398652" y="689391"/>
                  </a:lnTo>
                  <a:lnTo>
                    <a:pt x="397458" y="693489"/>
                  </a:lnTo>
                  <a:lnTo>
                    <a:pt x="394919" y="695801"/>
                  </a:lnTo>
                  <a:lnTo>
                    <a:pt x="389284" y="697544"/>
                  </a:lnTo>
                  <a:close/>
                </a:path>
                <a:path w="2224405" h="1250315">
                  <a:moveTo>
                    <a:pt x="1595843" y="675240"/>
                  </a:moveTo>
                  <a:lnTo>
                    <a:pt x="1591960" y="670820"/>
                  </a:lnTo>
                  <a:lnTo>
                    <a:pt x="1593028" y="663572"/>
                  </a:lnTo>
                  <a:lnTo>
                    <a:pt x="1596835" y="661104"/>
                  </a:lnTo>
                  <a:lnTo>
                    <a:pt x="1604688" y="662136"/>
                  </a:lnTo>
                  <a:lnTo>
                    <a:pt x="1607375" y="665105"/>
                  </a:lnTo>
                  <a:lnTo>
                    <a:pt x="1606613" y="672084"/>
                  </a:lnTo>
                  <a:lnTo>
                    <a:pt x="1603360" y="675031"/>
                  </a:lnTo>
                  <a:lnTo>
                    <a:pt x="1595843" y="675240"/>
                  </a:lnTo>
                  <a:close/>
                </a:path>
                <a:path w="2224405" h="1250315">
                  <a:moveTo>
                    <a:pt x="393359" y="565592"/>
                  </a:moveTo>
                  <a:lnTo>
                    <a:pt x="385604" y="565263"/>
                  </a:lnTo>
                  <a:lnTo>
                    <a:pt x="382371" y="562189"/>
                  </a:lnTo>
                  <a:lnTo>
                    <a:pt x="382177" y="554635"/>
                  </a:lnTo>
                  <a:lnTo>
                    <a:pt x="386156" y="551217"/>
                  </a:lnTo>
                  <a:lnTo>
                    <a:pt x="394890" y="551067"/>
                  </a:lnTo>
                  <a:lnTo>
                    <a:pt x="397002" y="553939"/>
                  </a:lnTo>
                  <a:lnTo>
                    <a:pt x="396211" y="562914"/>
                  </a:lnTo>
                  <a:lnTo>
                    <a:pt x="393359" y="565592"/>
                  </a:lnTo>
                  <a:close/>
                </a:path>
                <a:path w="2224405" h="1250315">
                  <a:moveTo>
                    <a:pt x="260108" y="565285"/>
                  </a:moveTo>
                  <a:lnTo>
                    <a:pt x="252733" y="564425"/>
                  </a:lnTo>
                  <a:lnTo>
                    <a:pt x="249859" y="561254"/>
                  </a:lnTo>
                  <a:lnTo>
                    <a:pt x="249717" y="553856"/>
                  </a:lnTo>
                  <a:lnTo>
                    <a:pt x="253890" y="550753"/>
                  </a:lnTo>
                  <a:lnTo>
                    <a:pt x="261325" y="551456"/>
                  </a:lnTo>
                  <a:lnTo>
                    <a:pt x="264140" y="554447"/>
                  </a:lnTo>
                  <a:lnTo>
                    <a:pt x="263930" y="561464"/>
                  </a:lnTo>
                  <a:lnTo>
                    <a:pt x="260108" y="565285"/>
                  </a:lnTo>
                  <a:close/>
                </a:path>
                <a:path w="2224405" h="1250315">
                  <a:moveTo>
                    <a:pt x="305075" y="609212"/>
                  </a:moveTo>
                  <a:lnTo>
                    <a:pt x="297387" y="607956"/>
                  </a:lnTo>
                  <a:lnTo>
                    <a:pt x="295005" y="605143"/>
                  </a:lnTo>
                  <a:lnTo>
                    <a:pt x="294468" y="597252"/>
                  </a:lnTo>
                  <a:lnTo>
                    <a:pt x="297155" y="595150"/>
                  </a:lnTo>
                  <a:lnTo>
                    <a:pt x="305860" y="595106"/>
                  </a:lnTo>
                  <a:lnTo>
                    <a:pt x="308307" y="597080"/>
                  </a:lnTo>
                  <a:lnTo>
                    <a:pt x="308681" y="605038"/>
                  </a:lnTo>
                  <a:lnTo>
                    <a:pt x="305075" y="609212"/>
                  </a:lnTo>
                  <a:close/>
                </a:path>
                <a:path w="2224405" h="1250315">
                  <a:moveTo>
                    <a:pt x="1905557" y="587118"/>
                  </a:moveTo>
                  <a:lnTo>
                    <a:pt x="1901108" y="583400"/>
                  </a:lnTo>
                  <a:lnTo>
                    <a:pt x="1902422" y="576108"/>
                  </a:lnTo>
                  <a:lnTo>
                    <a:pt x="1905341" y="573715"/>
                  </a:lnTo>
                  <a:lnTo>
                    <a:pt x="1912857" y="573804"/>
                  </a:lnTo>
                  <a:lnTo>
                    <a:pt x="1915604" y="576908"/>
                  </a:lnTo>
                  <a:lnTo>
                    <a:pt x="1915410" y="584028"/>
                  </a:lnTo>
                  <a:lnTo>
                    <a:pt x="1912939" y="586894"/>
                  </a:lnTo>
                  <a:lnTo>
                    <a:pt x="1905557" y="587118"/>
                  </a:lnTo>
                  <a:close/>
                </a:path>
                <a:path w="2224405" h="1250315">
                  <a:moveTo>
                    <a:pt x="1339993" y="586848"/>
                  </a:moveTo>
                  <a:lnTo>
                    <a:pt x="1333431" y="586729"/>
                  </a:lnTo>
                  <a:lnTo>
                    <a:pt x="1330244" y="584006"/>
                  </a:lnTo>
                  <a:lnTo>
                    <a:pt x="1329184" y="577096"/>
                  </a:lnTo>
                  <a:lnTo>
                    <a:pt x="1332304" y="573699"/>
                  </a:lnTo>
                  <a:lnTo>
                    <a:pt x="1340762" y="572757"/>
                  </a:lnTo>
                  <a:lnTo>
                    <a:pt x="1343359" y="574971"/>
                  </a:lnTo>
                  <a:lnTo>
                    <a:pt x="1343091" y="579788"/>
                  </a:lnTo>
                  <a:lnTo>
                    <a:pt x="1343097" y="580401"/>
                  </a:lnTo>
                  <a:lnTo>
                    <a:pt x="1342419" y="584425"/>
                  </a:lnTo>
                  <a:lnTo>
                    <a:pt x="1339993" y="586848"/>
                  </a:lnTo>
                  <a:close/>
                </a:path>
                <a:path w="2224405" h="1250315">
                  <a:moveTo>
                    <a:pt x="766948" y="587013"/>
                  </a:moveTo>
                  <a:lnTo>
                    <a:pt x="760126" y="586781"/>
                  </a:lnTo>
                  <a:lnTo>
                    <a:pt x="757356" y="584230"/>
                  </a:lnTo>
                  <a:lnTo>
                    <a:pt x="756364" y="577993"/>
                  </a:lnTo>
                  <a:lnTo>
                    <a:pt x="758125" y="574605"/>
                  </a:lnTo>
                  <a:lnTo>
                    <a:pt x="762657" y="573438"/>
                  </a:lnTo>
                  <a:lnTo>
                    <a:pt x="764508" y="573318"/>
                  </a:lnTo>
                  <a:lnTo>
                    <a:pt x="768726" y="573378"/>
                  </a:lnTo>
                  <a:lnTo>
                    <a:pt x="770793" y="575809"/>
                  </a:lnTo>
                  <a:lnTo>
                    <a:pt x="770472" y="582989"/>
                  </a:lnTo>
                  <a:lnTo>
                    <a:pt x="766948" y="587013"/>
                  </a:lnTo>
                  <a:close/>
                </a:path>
                <a:path w="2224405" h="1250315">
                  <a:moveTo>
                    <a:pt x="276688" y="587387"/>
                  </a:moveTo>
                  <a:lnTo>
                    <a:pt x="273283" y="584754"/>
                  </a:lnTo>
                  <a:lnTo>
                    <a:pt x="271881" y="577775"/>
                  </a:lnTo>
                  <a:lnTo>
                    <a:pt x="275075" y="573655"/>
                  </a:lnTo>
                  <a:lnTo>
                    <a:pt x="283517" y="572720"/>
                  </a:lnTo>
                  <a:lnTo>
                    <a:pt x="287407" y="575464"/>
                  </a:lnTo>
                  <a:lnTo>
                    <a:pt x="287257" y="582705"/>
                  </a:lnTo>
                  <a:lnTo>
                    <a:pt x="283719" y="586347"/>
                  </a:lnTo>
                  <a:lnTo>
                    <a:pt x="276688" y="587387"/>
                  </a:lnTo>
                  <a:close/>
                </a:path>
                <a:path w="2224405" h="1250315">
                  <a:moveTo>
                    <a:pt x="237364" y="587940"/>
                  </a:moveTo>
                  <a:lnTo>
                    <a:pt x="233117" y="587439"/>
                  </a:lnTo>
                  <a:lnTo>
                    <a:pt x="227801" y="582832"/>
                  </a:lnTo>
                  <a:lnTo>
                    <a:pt x="227488" y="579384"/>
                  </a:lnTo>
                  <a:lnTo>
                    <a:pt x="231601" y="574515"/>
                  </a:lnTo>
                  <a:lnTo>
                    <a:pt x="234131" y="573340"/>
                  </a:lnTo>
                  <a:lnTo>
                    <a:pt x="239431" y="573512"/>
                  </a:lnTo>
                  <a:lnTo>
                    <a:pt x="241752" y="575539"/>
                  </a:lnTo>
                  <a:lnTo>
                    <a:pt x="242820" y="580804"/>
                  </a:lnTo>
                  <a:lnTo>
                    <a:pt x="242581" y="583722"/>
                  </a:lnTo>
                  <a:lnTo>
                    <a:pt x="237364" y="587940"/>
                  </a:lnTo>
                  <a:close/>
                </a:path>
                <a:path w="2224405" h="1250315">
                  <a:moveTo>
                    <a:pt x="1096721" y="212025"/>
                  </a:moveTo>
                  <a:lnTo>
                    <a:pt x="1089824" y="211815"/>
                  </a:lnTo>
                  <a:lnTo>
                    <a:pt x="1086748" y="208816"/>
                  </a:lnTo>
                  <a:lnTo>
                    <a:pt x="1085881" y="201015"/>
                  </a:lnTo>
                  <a:lnTo>
                    <a:pt x="1089905" y="197649"/>
                  </a:lnTo>
                  <a:lnTo>
                    <a:pt x="1098505" y="198614"/>
                  </a:lnTo>
                  <a:lnTo>
                    <a:pt x="1101095" y="201763"/>
                  </a:lnTo>
                  <a:lnTo>
                    <a:pt x="1100319" y="208906"/>
                  </a:lnTo>
                  <a:lnTo>
                    <a:pt x="1096721" y="212025"/>
                  </a:lnTo>
                  <a:close/>
                </a:path>
                <a:path w="2224405" h="1250315">
                  <a:moveTo>
                    <a:pt x="761096" y="234687"/>
                  </a:moveTo>
                  <a:lnTo>
                    <a:pt x="756588" y="232159"/>
                  </a:lnTo>
                  <a:lnTo>
                    <a:pt x="755356" y="224904"/>
                  </a:lnTo>
                  <a:lnTo>
                    <a:pt x="759581" y="220663"/>
                  </a:lnTo>
                  <a:lnTo>
                    <a:pt x="767374" y="220342"/>
                  </a:lnTo>
                  <a:lnTo>
                    <a:pt x="770181" y="223289"/>
                  </a:lnTo>
                  <a:lnTo>
                    <a:pt x="770845" y="230664"/>
                  </a:lnTo>
                  <a:lnTo>
                    <a:pt x="768770" y="233520"/>
                  </a:lnTo>
                  <a:lnTo>
                    <a:pt x="761096" y="234687"/>
                  </a:lnTo>
                  <a:close/>
                </a:path>
                <a:path w="2224405" h="1250315">
                  <a:moveTo>
                    <a:pt x="2036442" y="1116691"/>
                  </a:moveTo>
                  <a:lnTo>
                    <a:pt x="2032261" y="1112113"/>
                  </a:lnTo>
                  <a:lnTo>
                    <a:pt x="2033455" y="1104581"/>
                  </a:lnTo>
                  <a:lnTo>
                    <a:pt x="2037069" y="1101836"/>
                  </a:lnTo>
                  <a:lnTo>
                    <a:pt x="2043188" y="1101968"/>
                  </a:lnTo>
                  <a:lnTo>
                    <a:pt x="2044997" y="1103169"/>
                  </a:lnTo>
                  <a:lnTo>
                    <a:pt x="2046127" y="1104930"/>
                  </a:lnTo>
                  <a:lnTo>
                    <a:pt x="2043350" y="1115327"/>
                  </a:lnTo>
                  <a:lnTo>
                    <a:pt x="2042476" y="1115797"/>
                  </a:lnTo>
                  <a:lnTo>
                    <a:pt x="2041521" y="1116144"/>
                  </a:lnTo>
                  <a:lnTo>
                    <a:pt x="2036442" y="1116691"/>
                  </a:lnTo>
                  <a:close/>
                </a:path>
                <a:path w="2224405" h="1250315">
                  <a:moveTo>
                    <a:pt x="1342840" y="1110423"/>
                  </a:moveTo>
                  <a:lnTo>
                    <a:pt x="1329977" y="1107611"/>
                  </a:lnTo>
                  <a:lnTo>
                    <a:pt x="1330837" y="1104749"/>
                  </a:lnTo>
                  <a:lnTo>
                    <a:pt x="1333595" y="1102698"/>
                  </a:lnTo>
                  <a:lnTo>
                    <a:pt x="1341157" y="1102734"/>
                  </a:lnTo>
                  <a:lnTo>
                    <a:pt x="1343464" y="1105472"/>
                  </a:lnTo>
                  <a:lnTo>
                    <a:pt x="1342990" y="1110010"/>
                  </a:lnTo>
                  <a:lnTo>
                    <a:pt x="1342881" y="1110189"/>
                  </a:lnTo>
                  <a:lnTo>
                    <a:pt x="1342840" y="1110423"/>
                  </a:lnTo>
                  <a:close/>
                </a:path>
                <a:path w="2224405" h="1250315">
                  <a:moveTo>
                    <a:pt x="2017527" y="1051036"/>
                  </a:moveTo>
                  <a:lnTo>
                    <a:pt x="2013413" y="1049458"/>
                  </a:lnTo>
                  <a:lnTo>
                    <a:pt x="2010226" y="1042727"/>
                  </a:lnTo>
                  <a:lnTo>
                    <a:pt x="2011868" y="1038164"/>
                  </a:lnTo>
                  <a:lnTo>
                    <a:pt x="2017557" y="1036669"/>
                  </a:lnTo>
                  <a:lnTo>
                    <a:pt x="2020094" y="1036444"/>
                  </a:lnTo>
                  <a:lnTo>
                    <a:pt x="2023640" y="1037229"/>
                  </a:lnTo>
                  <a:lnTo>
                    <a:pt x="2024610" y="1039196"/>
                  </a:lnTo>
                  <a:lnTo>
                    <a:pt x="2025334" y="1039967"/>
                  </a:lnTo>
                  <a:lnTo>
                    <a:pt x="2025790" y="1045164"/>
                  </a:lnTo>
                  <a:lnTo>
                    <a:pt x="2024438" y="1047708"/>
                  </a:lnTo>
                  <a:lnTo>
                    <a:pt x="2017527" y="1051036"/>
                  </a:lnTo>
                  <a:close/>
                </a:path>
                <a:path w="2224405" h="1250315">
                  <a:moveTo>
                    <a:pt x="1818833" y="1028059"/>
                  </a:moveTo>
                  <a:lnTo>
                    <a:pt x="1816884" y="1026638"/>
                  </a:lnTo>
                  <a:lnTo>
                    <a:pt x="1813302" y="1022442"/>
                  </a:lnTo>
                  <a:lnTo>
                    <a:pt x="1813667" y="1018725"/>
                  </a:lnTo>
                  <a:lnTo>
                    <a:pt x="1818639" y="1013961"/>
                  </a:lnTo>
                  <a:lnTo>
                    <a:pt x="1823408" y="1013549"/>
                  </a:lnTo>
                  <a:lnTo>
                    <a:pt x="1828447" y="1018066"/>
                  </a:lnTo>
                  <a:lnTo>
                    <a:pt x="1828029" y="1025217"/>
                  </a:lnTo>
                  <a:lnTo>
                    <a:pt x="1824106" y="1027745"/>
                  </a:lnTo>
                  <a:lnTo>
                    <a:pt x="1822670" y="1027745"/>
                  </a:lnTo>
                  <a:lnTo>
                    <a:pt x="1821543" y="1027985"/>
                  </a:lnTo>
                  <a:lnTo>
                    <a:pt x="1818833" y="1028059"/>
                  </a:lnTo>
                  <a:close/>
                </a:path>
                <a:path w="2224405" h="1250315">
                  <a:moveTo>
                    <a:pt x="1824036" y="1027791"/>
                  </a:moveTo>
                  <a:lnTo>
                    <a:pt x="1822670" y="1027745"/>
                  </a:lnTo>
                  <a:lnTo>
                    <a:pt x="1824106" y="1027745"/>
                  </a:lnTo>
                  <a:close/>
                </a:path>
                <a:path w="2224405" h="1250315">
                  <a:moveTo>
                    <a:pt x="1553212" y="1028194"/>
                  </a:moveTo>
                  <a:lnTo>
                    <a:pt x="1548934" y="1024567"/>
                  </a:lnTo>
                  <a:lnTo>
                    <a:pt x="1550293" y="1017005"/>
                  </a:lnTo>
                  <a:lnTo>
                    <a:pt x="1552801" y="1014747"/>
                  </a:lnTo>
                  <a:lnTo>
                    <a:pt x="1561005" y="1014073"/>
                  </a:lnTo>
                  <a:lnTo>
                    <a:pt x="1563737" y="1016437"/>
                  </a:lnTo>
                  <a:lnTo>
                    <a:pt x="1563998" y="1024686"/>
                  </a:lnTo>
                  <a:lnTo>
                    <a:pt x="1561446" y="1027970"/>
                  </a:lnTo>
                  <a:lnTo>
                    <a:pt x="1553212" y="1028194"/>
                  </a:lnTo>
                  <a:close/>
                </a:path>
                <a:path w="2224405" h="1250315">
                  <a:moveTo>
                    <a:pt x="1288957" y="1028957"/>
                  </a:moveTo>
                  <a:lnTo>
                    <a:pt x="1284822" y="1025674"/>
                  </a:lnTo>
                  <a:lnTo>
                    <a:pt x="1283620" y="1018942"/>
                  </a:lnTo>
                  <a:lnTo>
                    <a:pt x="1286441" y="1015045"/>
                  </a:lnTo>
                  <a:lnTo>
                    <a:pt x="1293869" y="1013655"/>
                  </a:lnTo>
                  <a:lnTo>
                    <a:pt x="1298109" y="1016032"/>
                  </a:lnTo>
                  <a:lnTo>
                    <a:pt x="1299228" y="1023423"/>
                  </a:lnTo>
                  <a:lnTo>
                    <a:pt x="1296011" y="1028044"/>
                  </a:lnTo>
                  <a:lnTo>
                    <a:pt x="1288957" y="1028957"/>
                  </a:lnTo>
                  <a:close/>
                </a:path>
                <a:path w="2224405" h="1250315">
                  <a:moveTo>
                    <a:pt x="871274" y="300117"/>
                  </a:moveTo>
                  <a:lnTo>
                    <a:pt x="865548" y="296841"/>
                  </a:lnTo>
                  <a:lnTo>
                    <a:pt x="866250" y="288883"/>
                  </a:lnTo>
                  <a:lnTo>
                    <a:pt x="869095" y="286101"/>
                  </a:lnTo>
                  <a:lnTo>
                    <a:pt x="877111" y="285502"/>
                  </a:lnTo>
                  <a:lnTo>
                    <a:pt x="880455" y="288426"/>
                  </a:lnTo>
                  <a:lnTo>
                    <a:pt x="880732" y="295892"/>
                  </a:lnTo>
                  <a:lnTo>
                    <a:pt x="877724" y="299825"/>
                  </a:lnTo>
                  <a:lnTo>
                    <a:pt x="871274" y="300117"/>
                  </a:lnTo>
                  <a:close/>
                </a:path>
                <a:path w="2224405" h="1250315">
                  <a:moveTo>
                    <a:pt x="1332236" y="278180"/>
                  </a:moveTo>
                  <a:lnTo>
                    <a:pt x="1329400" y="275196"/>
                  </a:lnTo>
                  <a:lnTo>
                    <a:pt x="1329027" y="266991"/>
                  </a:lnTo>
                  <a:lnTo>
                    <a:pt x="1331289" y="264553"/>
                  </a:lnTo>
                  <a:lnTo>
                    <a:pt x="1340403" y="263977"/>
                  </a:lnTo>
                  <a:lnTo>
                    <a:pt x="1343105" y="265914"/>
                  </a:lnTo>
                  <a:lnTo>
                    <a:pt x="1343113" y="274403"/>
                  </a:lnTo>
                  <a:lnTo>
                    <a:pt x="1340052" y="277903"/>
                  </a:lnTo>
                  <a:lnTo>
                    <a:pt x="1332236" y="278180"/>
                  </a:lnTo>
                  <a:close/>
                </a:path>
                <a:path w="2224405" h="1250315">
                  <a:moveTo>
                    <a:pt x="1958940" y="1245163"/>
                  </a:moveTo>
                  <a:lnTo>
                    <a:pt x="1946210" y="1242379"/>
                  </a:lnTo>
                  <a:lnTo>
                    <a:pt x="1946145" y="1241957"/>
                  </a:lnTo>
                  <a:lnTo>
                    <a:pt x="1945989" y="1241545"/>
                  </a:lnTo>
                  <a:lnTo>
                    <a:pt x="1946418" y="1236952"/>
                  </a:lnTo>
                  <a:lnTo>
                    <a:pt x="1950299" y="1234499"/>
                  </a:lnTo>
                  <a:lnTo>
                    <a:pt x="1958302" y="1235464"/>
                  </a:lnTo>
                  <a:lnTo>
                    <a:pt x="1959817" y="1238036"/>
                  </a:lnTo>
                  <a:lnTo>
                    <a:pt x="1959558" y="1243270"/>
                  </a:lnTo>
                  <a:lnTo>
                    <a:pt x="1959317" y="1244284"/>
                  </a:lnTo>
                  <a:lnTo>
                    <a:pt x="1958940" y="1245163"/>
                  </a:lnTo>
                  <a:close/>
                </a:path>
                <a:path w="2224405" h="1250315">
                  <a:moveTo>
                    <a:pt x="676985" y="278113"/>
                  </a:moveTo>
                  <a:lnTo>
                    <a:pt x="670050" y="277626"/>
                  </a:lnTo>
                  <a:lnTo>
                    <a:pt x="667579" y="272204"/>
                  </a:lnTo>
                  <a:lnTo>
                    <a:pt x="670685" y="265143"/>
                  </a:lnTo>
                  <a:lnTo>
                    <a:pt x="674902" y="263670"/>
                  </a:lnTo>
                  <a:lnTo>
                    <a:pt x="680590" y="265525"/>
                  </a:lnTo>
                  <a:lnTo>
                    <a:pt x="682173" y="267978"/>
                  </a:lnTo>
                  <a:lnTo>
                    <a:pt x="682121" y="270379"/>
                  </a:lnTo>
                  <a:lnTo>
                    <a:pt x="682554" y="275136"/>
                  </a:lnTo>
                  <a:lnTo>
                    <a:pt x="676985" y="278113"/>
                  </a:lnTo>
                  <a:close/>
                </a:path>
                <a:path w="2224405" h="1250315">
                  <a:moveTo>
                    <a:pt x="1820803" y="1161568"/>
                  </a:moveTo>
                  <a:lnTo>
                    <a:pt x="1813534" y="1157873"/>
                  </a:lnTo>
                  <a:lnTo>
                    <a:pt x="1812137" y="1154290"/>
                  </a:lnTo>
                  <a:lnTo>
                    <a:pt x="1814967" y="1147281"/>
                  </a:lnTo>
                  <a:lnTo>
                    <a:pt x="1817840" y="1146669"/>
                  </a:lnTo>
                  <a:lnTo>
                    <a:pt x="1819654" y="1146593"/>
                  </a:lnTo>
                  <a:lnTo>
                    <a:pt x="1825932" y="1146496"/>
                  </a:lnTo>
                  <a:lnTo>
                    <a:pt x="1828597" y="1150161"/>
                  </a:lnTo>
                  <a:lnTo>
                    <a:pt x="1825685" y="1159278"/>
                  </a:lnTo>
                  <a:lnTo>
                    <a:pt x="1820803" y="1161568"/>
                  </a:lnTo>
                  <a:close/>
                </a:path>
                <a:path w="2224405" h="1250315">
                  <a:moveTo>
                    <a:pt x="1464786" y="279361"/>
                  </a:moveTo>
                  <a:lnTo>
                    <a:pt x="1460046" y="275017"/>
                  </a:lnTo>
                  <a:lnTo>
                    <a:pt x="1460636" y="267350"/>
                  </a:lnTo>
                  <a:lnTo>
                    <a:pt x="1463576" y="264784"/>
                  </a:lnTo>
                  <a:lnTo>
                    <a:pt x="1471691" y="264605"/>
                  </a:lnTo>
                  <a:lnTo>
                    <a:pt x="1474902" y="267350"/>
                  </a:lnTo>
                  <a:lnTo>
                    <a:pt x="1474938" y="274351"/>
                  </a:lnTo>
                  <a:lnTo>
                    <a:pt x="1471937" y="277963"/>
                  </a:lnTo>
                  <a:lnTo>
                    <a:pt x="1464786" y="279361"/>
                  </a:lnTo>
                  <a:close/>
                </a:path>
                <a:path w="2224405" h="1250315">
                  <a:moveTo>
                    <a:pt x="1670314" y="1182041"/>
                  </a:moveTo>
                  <a:lnTo>
                    <a:pt x="1661380" y="1180088"/>
                  </a:lnTo>
                  <a:lnTo>
                    <a:pt x="1660318" y="1178495"/>
                  </a:lnTo>
                  <a:lnTo>
                    <a:pt x="1659646" y="1176548"/>
                  </a:lnTo>
                  <a:lnTo>
                    <a:pt x="1659792" y="1171522"/>
                  </a:lnTo>
                  <a:lnTo>
                    <a:pt x="1664084" y="1168621"/>
                  </a:lnTo>
                  <a:lnTo>
                    <a:pt x="1671034" y="1169308"/>
                  </a:lnTo>
                  <a:lnTo>
                    <a:pt x="1673594" y="1172667"/>
                  </a:lnTo>
                  <a:lnTo>
                    <a:pt x="1673196" y="1179005"/>
                  </a:lnTo>
                  <a:lnTo>
                    <a:pt x="1671995" y="1180873"/>
                  </a:lnTo>
                  <a:lnTo>
                    <a:pt x="1670314" y="1182041"/>
                  </a:lnTo>
                  <a:close/>
                </a:path>
                <a:path w="2224405" h="1250315">
                  <a:moveTo>
                    <a:pt x="1642788" y="984656"/>
                  </a:moveTo>
                  <a:lnTo>
                    <a:pt x="1638951" y="981612"/>
                  </a:lnTo>
                  <a:lnTo>
                    <a:pt x="1638398" y="973961"/>
                  </a:lnTo>
                  <a:lnTo>
                    <a:pt x="1641040" y="971066"/>
                  </a:lnTo>
                  <a:lnTo>
                    <a:pt x="1647923" y="970483"/>
                  </a:lnTo>
                  <a:lnTo>
                    <a:pt x="1651379" y="973153"/>
                  </a:lnTo>
                  <a:lnTo>
                    <a:pt x="1652319" y="979697"/>
                  </a:lnTo>
                  <a:lnTo>
                    <a:pt x="1649990" y="983146"/>
                  </a:lnTo>
                  <a:lnTo>
                    <a:pt x="1642788" y="984656"/>
                  </a:lnTo>
                  <a:close/>
                </a:path>
                <a:path w="2224405" h="1250315">
                  <a:moveTo>
                    <a:pt x="1732049" y="1116923"/>
                  </a:moveTo>
                  <a:lnTo>
                    <a:pt x="1730915" y="1116675"/>
                  </a:lnTo>
                  <a:lnTo>
                    <a:pt x="1729482" y="1116675"/>
                  </a:lnTo>
                  <a:lnTo>
                    <a:pt x="1725630" y="1114043"/>
                  </a:lnTo>
                  <a:lnTo>
                    <a:pt x="1724764" y="1109832"/>
                  </a:lnTo>
                  <a:lnTo>
                    <a:pt x="1728556" y="1102936"/>
                  </a:lnTo>
                  <a:lnTo>
                    <a:pt x="1733752" y="1101335"/>
                  </a:lnTo>
                  <a:lnTo>
                    <a:pt x="1738066" y="1104118"/>
                  </a:lnTo>
                  <a:lnTo>
                    <a:pt x="1738842" y="1105345"/>
                  </a:lnTo>
                  <a:lnTo>
                    <a:pt x="1740096" y="1111732"/>
                  </a:lnTo>
                  <a:lnTo>
                    <a:pt x="1737192" y="1115972"/>
                  </a:lnTo>
                  <a:lnTo>
                    <a:pt x="1733390" y="1116675"/>
                  </a:lnTo>
                  <a:lnTo>
                    <a:pt x="1730915" y="1116675"/>
                  </a:lnTo>
                  <a:lnTo>
                    <a:pt x="1729571" y="1116736"/>
                  </a:lnTo>
                  <a:lnTo>
                    <a:pt x="1733061" y="1116736"/>
                  </a:lnTo>
                  <a:lnTo>
                    <a:pt x="1732049" y="1116923"/>
                  </a:lnTo>
                  <a:close/>
                </a:path>
                <a:path w="2224405" h="1250315">
                  <a:moveTo>
                    <a:pt x="1625813" y="1094147"/>
                  </a:moveTo>
                  <a:lnTo>
                    <a:pt x="1618692" y="1093624"/>
                  </a:lnTo>
                  <a:lnTo>
                    <a:pt x="1615369" y="1089877"/>
                  </a:lnTo>
                  <a:lnTo>
                    <a:pt x="1616168" y="1083661"/>
                  </a:lnTo>
                  <a:lnTo>
                    <a:pt x="1618886" y="1081066"/>
                  </a:lnTo>
                  <a:lnTo>
                    <a:pt x="1625858" y="1080273"/>
                  </a:lnTo>
                  <a:lnTo>
                    <a:pt x="1629082" y="1083040"/>
                  </a:lnTo>
                  <a:lnTo>
                    <a:pt x="1629128" y="1090745"/>
                  </a:lnTo>
                  <a:lnTo>
                    <a:pt x="1625813" y="1094147"/>
                  </a:lnTo>
                  <a:close/>
                </a:path>
                <a:path w="2224405" h="1250315">
                  <a:moveTo>
                    <a:pt x="2190948" y="562793"/>
                  </a:moveTo>
                  <a:lnTo>
                    <a:pt x="2189026" y="561247"/>
                  </a:lnTo>
                  <a:lnTo>
                    <a:pt x="2187777" y="558988"/>
                  </a:lnTo>
                  <a:lnTo>
                    <a:pt x="2188532" y="554318"/>
                  </a:lnTo>
                  <a:lnTo>
                    <a:pt x="2191303" y="551945"/>
                  </a:lnTo>
                  <a:lnTo>
                    <a:pt x="2193931" y="551624"/>
                  </a:lnTo>
                  <a:lnTo>
                    <a:pt x="2190948" y="562793"/>
                  </a:lnTo>
                  <a:close/>
                </a:path>
                <a:path w="2224405" h="1250315">
                  <a:moveTo>
                    <a:pt x="1863934" y="587776"/>
                  </a:moveTo>
                  <a:lnTo>
                    <a:pt x="1860112" y="586751"/>
                  </a:lnTo>
                  <a:lnTo>
                    <a:pt x="1856514" y="581134"/>
                  </a:lnTo>
                  <a:lnTo>
                    <a:pt x="1857321" y="577858"/>
                  </a:lnTo>
                  <a:lnTo>
                    <a:pt x="1861500" y="573632"/>
                  </a:lnTo>
                  <a:lnTo>
                    <a:pt x="1863755" y="573236"/>
                  </a:lnTo>
                  <a:lnTo>
                    <a:pt x="1869197" y="573071"/>
                  </a:lnTo>
                  <a:lnTo>
                    <a:pt x="1871571" y="575689"/>
                  </a:lnTo>
                  <a:lnTo>
                    <a:pt x="1871480" y="577858"/>
                  </a:lnTo>
                  <a:lnTo>
                    <a:pt x="1871429" y="582077"/>
                  </a:lnTo>
                  <a:lnTo>
                    <a:pt x="1870063" y="584455"/>
                  </a:lnTo>
                  <a:lnTo>
                    <a:pt x="1863934" y="587776"/>
                  </a:lnTo>
                  <a:close/>
                </a:path>
                <a:path w="2224405" h="1250315">
                  <a:moveTo>
                    <a:pt x="215686" y="609257"/>
                  </a:moveTo>
                  <a:lnTo>
                    <a:pt x="208714" y="608673"/>
                  </a:lnTo>
                  <a:lnTo>
                    <a:pt x="205490" y="605046"/>
                  </a:lnTo>
                  <a:lnTo>
                    <a:pt x="206878" y="598209"/>
                  </a:lnTo>
                  <a:lnTo>
                    <a:pt x="210110" y="595480"/>
                  </a:lnTo>
                  <a:lnTo>
                    <a:pt x="217336" y="595779"/>
                  </a:lnTo>
                  <a:lnTo>
                    <a:pt x="220315" y="599159"/>
                  </a:lnTo>
                  <a:lnTo>
                    <a:pt x="219090" y="606280"/>
                  </a:lnTo>
                  <a:lnTo>
                    <a:pt x="215686" y="609257"/>
                  </a:lnTo>
                  <a:close/>
                </a:path>
                <a:path w="2224405" h="1250315">
                  <a:moveTo>
                    <a:pt x="1206704" y="411014"/>
                  </a:moveTo>
                  <a:lnTo>
                    <a:pt x="1199949" y="410109"/>
                  </a:lnTo>
                  <a:lnTo>
                    <a:pt x="1197277" y="407012"/>
                  </a:lnTo>
                  <a:lnTo>
                    <a:pt x="1197217" y="400641"/>
                  </a:lnTo>
                  <a:lnTo>
                    <a:pt x="1200181" y="397290"/>
                  </a:lnTo>
                  <a:lnTo>
                    <a:pt x="1207607" y="396557"/>
                  </a:lnTo>
                  <a:lnTo>
                    <a:pt x="1210773" y="399264"/>
                  </a:lnTo>
                  <a:lnTo>
                    <a:pt x="1210915" y="407207"/>
                  </a:lnTo>
                  <a:lnTo>
                    <a:pt x="1206704" y="411014"/>
                  </a:lnTo>
                  <a:close/>
                </a:path>
                <a:path w="2224405" h="1250315">
                  <a:moveTo>
                    <a:pt x="1531945" y="345023"/>
                  </a:moveTo>
                  <a:lnTo>
                    <a:pt x="1527698" y="342503"/>
                  </a:lnTo>
                  <a:lnTo>
                    <a:pt x="1526593" y="337470"/>
                  </a:lnTo>
                  <a:lnTo>
                    <a:pt x="1527242" y="335367"/>
                  </a:lnTo>
                  <a:lnTo>
                    <a:pt x="1530131" y="331800"/>
                  </a:lnTo>
                  <a:lnTo>
                    <a:pt x="1532834" y="330588"/>
                  </a:lnTo>
                  <a:lnTo>
                    <a:pt x="1537984" y="331718"/>
                  </a:lnTo>
                  <a:lnTo>
                    <a:pt x="1540470" y="334313"/>
                  </a:lnTo>
                  <a:lnTo>
                    <a:pt x="1541149" y="339279"/>
                  </a:lnTo>
                  <a:lnTo>
                    <a:pt x="1538178" y="343468"/>
                  </a:lnTo>
                  <a:lnTo>
                    <a:pt x="1531945" y="345023"/>
                  </a:lnTo>
                  <a:close/>
                </a:path>
                <a:path w="2224405" h="1250315">
                  <a:moveTo>
                    <a:pt x="146370" y="808045"/>
                  </a:moveTo>
                  <a:lnTo>
                    <a:pt x="139921" y="803108"/>
                  </a:lnTo>
                  <a:lnTo>
                    <a:pt x="139659" y="798882"/>
                  </a:lnTo>
                  <a:lnTo>
                    <a:pt x="144466" y="794731"/>
                  </a:lnTo>
                  <a:lnTo>
                    <a:pt x="146855" y="794133"/>
                  </a:lnTo>
                  <a:lnTo>
                    <a:pt x="147788" y="793685"/>
                  </a:lnTo>
                  <a:lnTo>
                    <a:pt x="152431" y="793826"/>
                  </a:lnTo>
                  <a:lnTo>
                    <a:pt x="154797" y="796511"/>
                  </a:lnTo>
                  <a:lnTo>
                    <a:pt x="153783" y="801320"/>
                  </a:lnTo>
                  <a:lnTo>
                    <a:pt x="153199" y="803108"/>
                  </a:lnTo>
                  <a:lnTo>
                    <a:pt x="150110" y="807791"/>
                  </a:lnTo>
                  <a:lnTo>
                    <a:pt x="146370" y="808045"/>
                  </a:lnTo>
                  <a:close/>
                </a:path>
                <a:path w="2224405" h="1250315">
                  <a:moveTo>
                    <a:pt x="438020" y="829937"/>
                  </a:moveTo>
                  <a:lnTo>
                    <a:pt x="430682" y="829054"/>
                  </a:lnTo>
                  <a:lnTo>
                    <a:pt x="427465" y="825232"/>
                  </a:lnTo>
                  <a:lnTo>
                    <a:pt x="428144" y="818934"/>
                  </a:lnTo>
                  <a:lnTo>
                    <a:pt x="432280" y="816070"/>
                  </a:lnTo>
                  <a:lnTo>
                    <a:pt x="438737" y="816721"/>
                  </a:lnTo>
                  <a:lnTo>
                    <a:pt x="440708" y="819383"/>
                  </a:lnTo>
                  <a:lnTo>
                    <a:pt x="440543" y="827409"/>
                  </a:lnTo>
                  <a:lnTo>
                    <a:pt x="438020" y="829937"/>
                  </a:lnTo>
                  <a:close/>
                </a:path>
                <a:path w="2224405" h="1250315">
                  <a:moveTo>
                    <a:pt x="231870" y="675456"/>
                  </a:moveTo>
                  <a:lnTo>
                    <a:pt x="228369" y="672338"/>
                  </a:lnTo>
                  <a:lnTo>
                    <a:pt x="227196" y="665053"/>
                  </a:lnTo>
                  <a:lnTo>
                    <a:pt x="230392" y="661508"/>
                  </a:lnTo>
                  <a:lnTo>
                    <a:pt x="237715" y="661695"/>
                  </a:lnTo>
                  <a:lnTo>
                    <a:pt x="241223" y="664635"/>
                  </a:lnTo>
                  <a:lnTo>
                    <a:pt x="242111" y="671216"/>
                  </a:lnTo>
                  <a:lnTo>
                    <a:pt x="238856" y="674776"/>
                  </a:lnTo>
                  <a:lnTo>
                    <a:pt x="231870" y="675456"/>
                  </a:lnTo>
                  <a:close/>
                </a:path>
                <a:path w="2224405" h="1250315">
                  <a:moveTo>
                    <a:pt x="388387" y="786669"/>
                  </a:moveTo>
                  <a:lnTo>
                    <a:pt x="383596" y="783378"/>
                  </a:lnTo>
                  <a:lnTo>
                    <a:pt x="382118" y="779922"/>
                  </a:lnTo>
                  <a:lnTo>
                    <a:pt x="384029" y="772891"/>
                  </a:lnTo>
                  <a:lnTo>
                    <a:pt x="389971" y="770146"/>
                  </a:lnTo>
                  <a:lnTo>
                    <a:pt x="395397" y="773280"/>
                  </a:lnTo>
                  <a:lnTo>
                    <a:pt x="395912" y="775330"/>
                  </a:lnTo>
                  <a:lnTo>
                    <a:pt x="396950" y="777080"/>
                  </a:lnTo>
                  <a:lnTo>
                    <a:pt x="395874" y="779241"/>
                  </a:lnTo>
                  <a:lnTo>
                    <a:pt x="395076" y="781455"/>
                  </a:lnTo>
                  <a:lnTo>
                    <a:pt x="391911" y="786040"/>
                  </a:lnTo>
                  <a:lnTo>
                    <a:pt x="388387" y="786669"/>
                  </a:lnTo>
                  <a:close/>
                </a:path>
                <a:path w="2224405" h="1250315">
                  <a:moveTo>
                    <a:pt x="364621" y="763415"/>
                  </a:moveTo>
                  <a:lnTo>
                    <a:pt x="360731" y="760147"/>
                  </a:lnTo>
                  <a:lnTo>
                    <a:pt x="360791" y="752712"/>
                  </a:lnTo>
                  <a:lnTo>
                    <a:pt x="364665" y="749346"/>
                  </a:lnTo>
                  <a:lnTo>
                    <a:pt x="372033" y="749885"/>
                  </a:lnTo>
                  <a:lnTo>
                    <a:pt x="374339" y="752547"/>
                  </a:lnTo>
                  <a:lnTo>
                    <a:pt x="374362" y="759511"/>
                  </a:lnTo>
                  <a:lnTo>
                    <a:pt x="371570" y="762817"/>
                  </a:lnTo>
                  <a:lnTo>
                    <a:pt x="364621" y="763415"/>
                  </a:lnTo>
                  <a:close/>
                </a:path>
                <a:path w="2224405" h="1250315">
                  <a:moveTo>
                    <a:pt x="540584" y="101598"/>
                  </a:moveTo>
                  <a:lnTo>
                    <a:pt x="536814" y="98353"/>
                  </a:lnTo>
                  <a:lnTo>
                    <a:pt x="536957" y="91576"/>
                  </a:lnTo>
                  <a:lnTo>
                    <a:pt x="539875" y="88419"/>
                  </a:lnTo>
                  <a:lnTo>
                    <a:pt x="547279" y="87805"/>
                  </a:lnTo>
                  <a:lnTo>
                    <a:pt x="550340" y="90469"/>
                  </a:lnTo>
                  <a:lnTo>
                    <a:pt x="550490" y="97859"/>
                  </a:lnTo>
                  <a:lnTo>
                    <a:pt x="547570" y="101172"/>
                  </a:lnTo>
                  <a:lnTo>
                    <a:pt x="540584" y="101598"/>
                  </a:lnTo>
                  <a:close/>
                </a:path>
                <a:path w="2224405" h="1250315">
                  <a:moveTo>
                    <a:pt x="568427" y="211412"/>
                  </a:moveTo>
                  <a:lnTo>
                    <a:pt x="561545" y="210888"/>
                  </a:lnTo>
                  <a:lnTo>
                    <a:pt x="558372" y="206998"/>
                  </a:lnTo>
                  <a:lnTo>
                    <a:pt x="559858" y="200745"/>
                  </a:lnTo>
                  <a:lnTo>
                    <a:pt x="563881" y="198143"/>
                  </a:lnTo>
                  <a:lnTo>
                    <a:pt x="570166" y="198779"/>
                  </a:lnTo>
                  <a:lnTo>
                    <a:pt x="572533" y="201808"/>
                  </a:lnTo>
                  <a:lnTo>
                    <a:pt x="571853" y="208330"/>
                  </a:lnTo>
                  <a:lnTo>
                    <a:pt x="568427" y="211412"/>
                  </a:lnTo>
                  <a:close/>
                </a:path>
                <a:path w="2224405" h="1250315">
                  <a:moveTo>
                    <a:pt x="673029" y="147103"/>
                  </a:moveTo>
                  <a:lnTo>
                    <a:pt x="668139" y="142660"/>
                  </a:lnTo>
                  <a:lnTo>
                    <a:pt x="670021" y="133326"/>
                  </a:lnTo>
                  <a:lnTo>
                    <a:pt x="675439" y="130491"/>
                  </a:lnTo>
                  <a:lnTo>
                    <a:pt x="681820" y="133326"/>
                  </a:lnTo>
                  <a:lnTo>
                    <a:pt x="682956" y="136377"/>
                  </a:lnTo>
                  <a:lnTo>
                    <a:pt x="682516" y="139429"/>
                  </a:lnTo>
                  <a:lnTo>
                    <a:pt x="682397" y="142578"/>
                  </a:lnTo>
                  <a:lnTo>
                    <a:pt x="679927" y="144425"/>
                  </a:lnTo>
                  <a:lnTo>
                    <a:pt x="673029" y="147103"/>
                  </a:lnTo>
                  <a:close/>
                </a:path>
                <a:path w="2224405" h="1250315">
                  <a:moveTo>
                    <a:pt x="766105" y="279033"/>
                  </a:moveTo>
                  <a:lnTo>
                    <a:pt x="758640" y="278950"/>
                  </a:lnTo>
                  <a:lnTo>
                    <a:pt x="755415" y="274881"/>
                  </a:lnTo>
                  <a:lnTo>
                    <a:pt x="757304" y="267866"/>
                  </a:lnTo>
                  <a:lnTo>
                    <a:pt x="759394" y="265270"/>
                  </a:lnTo>
                  <a:lnTo>
                    <a:pt x="768314" y="263640"/>
                  </a:lnTo>
                  <a:lnTo>
                    <a:pt x="771413" y="266595"/>
                  </a:lnTo>
                  <a:lnTo>
                    <a:pt x="770756" y="271636"/>
                  </a:lnTo>
                  <a:lnTo>
                    <a:pt x="771009" y="275211"/>
                  </a:lnTo>
                  <a:lnTo>
                    <a:pt x="766105" y="279033"/>
                  </a:lnTo>
                  <a:close/>
                </a:path>
                <a:path w="2224405" h="1250315">
                  <a:moveTo>
                    <a:pt x="1628285" y="1172849"/>
                  </a:moveTo>
                  <a:lnTo>
                    <a:pt x="1618153" y="1170634"/>
                  </a:lnTo>
                  <a:lnTo>
                    <a:pt x="1619545" y="1169382"/>
                  </a:lnTo>
                  <a:lnTo>
                    <a:pt x="1621306" y="1168694"/>
                  </a:lnTo>
                  <a:lnTo>
                    <a:pt x="1625485" y="1169120"/>
                  </a:lnTo>
                  <a:lnTo>
                    <a:pt x="1627449" y="1170753"/>
                  </a:lnTo>
                  <a:lnTo>
                    <a:pt x="1628285" y="1172849"/>
                  </a:lnTo>
                  <a:close/>
                </a:path>
                <a:path w="2224405" h="1250315">
                  <a:moveTo>
                    <a:pt x="1139001" y="212959"/>
                  </a:moveTo>
                  <a:lnTo>
                    <a:pt x="1133768" y="211867"/>
                  </a:lnTo>
                  <a:lnTo>
                    <a:pt x="1131319" y="208816"/>
                  </a:lnTo>
                  <a:lnTo>
                    <a:pt x="1131028" y="202317"/>
                  </a:lnTo>
                  <a:lnTo>
                    <a:pt x="1134014" y="198815"/>
                  </a:lnTo>
                  <a:lnTo>
                    <a:pt x="1138874" y="198270"/>
                  </a:lnTo>
                  <a:lnTo>
                    <a:pt x="1140329" y="198217"/>
                  </a:lnTo>
                  <a:lnTo>
                    <a:pt x="1142628" y="199683"/>
                  </a:lnTo>
                  <a:lnTo>
                    <a:pt x="1143673" y="201149"/>
                  </a:lnTo>
                  <a:lnTo>
                    <a:pt x="1144897" y="202406"/>
                  </a:lnTo>
                  <a:lnTo>
                    <a:pt x="1144449" y="204478"/>
                  </a:lnTo>
                  <a:lnTo>
                    <a:pt x="1144353" y="206341"/>
                  </a:lnTo>
                  <a:lnTo>
                    <a:pt x="1142150" y="211142"/>
                  </a:lnTo>
                  <a:lnTo>
                    <a:pt x="1139001" y="212959"/>
                  </a:lnTo>
                  <a:close/>
                </a:path>
                <a:path w="2224405" h="1250315">
                  <a:moveTo>
                    <a:pt x="2129361" y="718905"/>
                  </a:moveTo>
                  <a:lnTo>
                    <a:pt x="2125383" y="718442"/>
                  </a:lnTo>
                  <a:lnTo>
                    <a:pt x="2123404" y="715928"/>
                  </a:lnTo>
                  <a:lnTo>
                    <a:pt x="2122606" y="709511"/>
                  </a:lnTo>
                  <a:lnTo>
                    <a:pt x="2124771" y="706355"/>
                  </a:lnTo>
                  <a:lnTo>
                    <a:pt x="2128831" y="705569"/>
                  </a:lnTo>
                  <a:lnTo>
                    <a:pt x="2130055" y="705554"/>
                  </a:lnTo>
                  <a:lnTo>
                    <a:pt x="2133706" y="705786"/>
                  </a:lnTo>
                  <a:lnTo>
                    <a:pt x="2135646" y="707992"/>
                  </a:lnTo>
                  <a:lnTo>
                    <a:pt x="2135423" y="713550"/>
                  </a:lnTo>
                  <a:lnTo>
                    <a:pt x="2134519" y="716354"/>
                  </a:lnTo>
                  <a:lnTo>
                    <a:pt x="2130653" y="718538"/>
                  </a:lnTo>
                  <a:lnTo>
                    <a:pt x="2129361" y="718905"/>
                  </a:lnTo>
                  <a:close/>
                </a:path>
                <a:path w="2224405" h="1250315">
                  <a:moveTo>
                    <a:pt x="1665838" y="1093549"/>
                  </a:moveTo>
                  <a:lnTo>
                    <a:pt x="1662427" y="1092502"/>
                  </a:lnTo>
                  <a:lnTo>
                    <a:pt x="1660133" y="1089136"/>
                  </a:lnTo>
                  <a:lnTo>
                    <a:pt x="1659807" y="1087791"/>
                  </a:lnTo>
                  <a:lnTo>
                    <a:pt x="1660471" y="1081672"/>
                  </a:lnTo>
                  <a:lnTo>
                    <a:pt x="1666181" y="1078762"/>
                  </a:lnTo>
                  <a:lnTo>
                    <a:pt x="1671855" y="1082248"/>
                  </a:lnTo>
                  <a:lnTo>
                    <a:pt x="1672437" y="1084215"/>
                  </a:lnTo>
                  <a:lnTo>
                    <a:pt x="1673027" y="1085135"/>
                  </a:lnTo>
                  <a:lnTo>
                    <a:pt x="1673140" y="1089144"/>
                  </a:lnTo>
                  <a:lnTo>
                    <a:pt x="1671354" y="1091881"/>
                  </a:lnTo>
                  <a:lnTo>
                    <a:pt x="1665838" y="1093549"/>
                  </a:lnTo>
                  <a:close/>
                </a:path>
                <a:path w="2224405" h="1250315">
                  <a:moveTo>
                    <a:pt x="260399" y="520267"/>
                  </a:moveTo>
                  <a:lnTo>
                    <a:pt x="253577" y="519324"/>
                  </a:lnTo>
                  <a:lnTo>
                    <a:pt x="250464" y="516235"/>
                  </a:lnTo>
                  <a:lnTo>
                    <a:pt x="251651" y="508658"/>
                  </a:lnTo>
                  <a:lnTo>
                    <a:pt x="255622" y="506242"/>
                  </a:lnTo>
                  <a:lnTo>
                    <a:pt x="263072" y="507993"/>
                  </a:lnTo>
                  <a:lnTo>
                    <a:pt x="264774" y="511314"/>
                  </a:lnTo>
                  <a:lnTo>
                    <a:pt x="263273" y="517761"/>
                  </a:lnTo>
                  <a:lnTo>
                    <a:pt x="260399" y="520267"/>
                  </a:lnTo>
                  <a:close/>
                </a:path>
                <a:path w="2224405" h="1250315">
                  <a:moveTo>
                    <a:pt x="1290413" y="939570"/>
                  </a:moveTo>
                  <a:lnTo>
                    <a:pt x="1285882" y="936175"/>
                  </a:lnTo>
                  <a:lnTo>
                    <a:pt x="1285822" y="929271"/>
                  </a:lnTo>
                  <a:lnTo>
                    <a:pt x="1288763" y="926474"/>
                  </a:lnTo>
                  <a:lnTo>
                    <a:pt x="1294958" y="926564"/>
                  </a:lnTo>
                  <a:lnTo>
                    <a:pt x="1298407" y="929937"/>
                  </a:lnTo>
                  <a:lnTo>
                    <a:pt x="1298325" y="935449"/>
                  </a:lnTo>
                  <a:lnTo>
                    <a:pt x="1296645" y="937626"/>
                  </a:lnTo>
                  <a:lnTo>
                    <a:pt x="1290413" y="939570"/>
                  </a:lnTo>
                  <a:close/>
                </a:path>
                <a:path w="2224405" h="1250315">
                  <a:moveTo>
                    <a:pt x="409021" y="804664"/>
                  </a:moveTo>
                  <a:lnTo>
                    <a:pt x="406825" y="802413"/>
                  </a:lnTo>
                  <a:lnTo>
                    <a:pt x="407096" y="800154"/>
                  </a:lnTo>
                  <a:lnTo>
                    <a:pt x="407281" y="797925"/>
                  </a:lnTo>
                  <a:lnTo>
                    <a:pt x="409408" y="796609"/>
                  </a:lnTo>
                  <a:lnTo>
                    <a:pt x="413850" y="797417"/>
                  </a:lnTo>
                  <a:lnTo>
                    <a:pt x="415246" y="798277"/>
                  </a:lnTo>
                  <a:lnTo>
                    <a:pt x="415828" y="802226"/>
                  </a:lnTo>
                  <a:lnTo>
                    <a:pt x="413477" y="804574"/>
                  </a:lnTo>
                  <a:lnTo>
                    <a:pt x="409021" y="804664"/>
                  </a:lnTo>
                  <a:close/>
                </a:path>
              </a:pathLst>
            </a:custGeom>
            <a:solidFill>
              <a:srgbClr val="B9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25833" y="6497331"/>
              <a:ext cx="3009548" cy="296736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649994" y="6504218"/>
              <a:ext cx="2240915" cy="1256030"/>
            </a:xfrm>
            <a:custGeom>
              <a:avLst/>
              <a:gdLst/>
              <a:ahLst/>
              <a:cxnLst/>
              <a:rect l="l" t="t" r="r" b="b"/>
              <a:pathLst>
                <a:path w="2240915" h="1256029">
                  <a:moveTo>
                    <a:pt x="2238892" y="422327"/>
                  </a:moveTo>
                  <a:lnTo>
                    <a:pt x="2016226" y="1255879"/>
                  </a:lnTo>
                  <a:lnTo>
                    <a:pt x="0" y="814935"/>
                  </a:lnTo>
                  <a:lnTo>
                    <a:pt x="253417" y="43770"/>
                  </a:lnTo>
                  <a:lnTo>
                    <a:pt x="264705" y="23048"/>
                  </a:lnTo>
                  <a:lnTo>
                    <a:pt x="282020" y="8077"/>
                  </a:lnTo>
                  <a:lnTo>
                    <a:pt x="303426" y="11"/>
                  </a:lnTo>
                  <a:lnTo>
                    <a:pt x="326987" y="0"/>
                  </a:lnTo>
                  <a:lnTo>
                    <a:pt x="2187717" y="341283"/>
                  </a:lnTo>
                  <a:lnTo>
                    <a:pt x="2212875" y="351665"/>
                  </a:lnTo>
                  <a:lnTo>
                    <a:pt x="2231018" y="370576"/>
                  </a:lnTo>
                  <a:lnTo>
                    <a:pt x="2240303" y="395102"/>
                  </a:lnTo>
                  <a:lnTo>
                    <a:pt x="2238892" y="422327"/>
                  </a:lnTo>
                  <a:close/>
                </a:path>
                <a:path w="2240915" h="1256029">
                  <a:moveTo>
                    <a:pt x="317527" y="252706"/>
                  </a:moveTo>
                  <a:lnTo>
                    <a:pt x="2021126" y="595395"/>
                  </a:lnTo>
                  <a:lnTo>
                    <a:pt x="2035763" y="601759"/>
                  </a:lnTo>
                  <a:lnTo>
                    <a:pt x="2046151" y="613076"/>
                  </a:lnTo>
                  <a:lnTo>
                    <a:pt x="2051233" y="627583"/>
                  </a:lnTo>
                  <a:lnTo>
                    <a:pt x="2049956" y="643519"/>
                  </a:lnTo>
                  <a:lnTo>
                    <a:pt x="1939600" y="1012102"/>
                  </a:lnTo>
                  <a:lnTo>
                    <a:pt x="1899441" y="1038955"/>
                  </a:lnTo>
                  <a:lnTo>
                    <a:pt x="1882180" y="1037144"/>
                  </a:lnTo>
                  <a:lnTo>
                    <a:pt x="1837335" y="1032213"/>
                  </a:lnTo>
                  <a:lnTo>
                    <a:pt x="1779711" y="1025476"/>
                  </a:lnTo>
                  <a:lnTo>
                    <a:pt x="1710489" y="1016861"/>
                  </a:lnTo>
                  <a:lnTo>
                    <a:pt x="1671898" y="1011825"/>
                  </a:lnTo>
                  <a:lnTo>
                    <a:pt x="1630852" y="1006293"/>
                  </a:lnTo>
                  <a:lnTo>
                    <a:pt x="1587497" y="1000254"/>
                  </a:lnTo>
                  <a:lnTo>
                    <a:pt x="1541982" y="993700"/>
                  </a:lnTo>
                  <a:lnTo>
                    <a:pt x="1494454" y="986621"/>
                  </a:lnTo>
                  <a:lnTo>
                    <a:pt x="1445061" y="979009"/>
                  </a:lnTo>
                  <a:lnTo>
                    <a:pt x="1393951" y="970854"/>
                  </a:lnTo>
                  <a:lnTo>
                    <a:pt x="1341271" y="962146"/>
                  </a:lnTo>
                  <a:lnTo>
                    <a:pt x="1287170" y="952877"/>
                  </a:lnTo>
                  <a:lnTo>
                    <a:pt x="1231795" y="943038"/>
                  </a:lnTo>
                  <a:lnTo>
                    <a:pt x="1175294" y="932620"/>
                  </a:lnTo>
                  <a:lnTo>
                    <a:pt x="1117815" y="921612"/>
                  </a:lnTo>
                  <a:lnTo>
                    <a:pt x="1059505" y="910007"/>
                  </a:lnTo>
                  <a:lnTo>
                    <a:pt x="1000512" y="897795"/>
                  </a:lnTo>
                  <a:lnTo>
                    <a:pt x="940984" y="884967"/>
                  </a:lnTo>
                  <a:lnTo>
                    <a:pt x="881069" y="871514"/>
                  </a:lnTo>
                  <a:lnTo>
                    <a:pt x="820915" y="857426"/>
                  </a:lnTo>
                  <a:lnTo>
                    <a:pt x="760669" y="842694"/>
                  </a:lnTo>
                  <a:lnTo>
                    <a:pt x="700479" y="827310"/>
                  </a:lnTo>
                  <a:lnTo>
                    <a:pt x="640493" y="811264"/>
                  </a:lnTo>
                  <a:lnTo>
                    <a:pt x="580858" y="794547"/>
                  </a:lnTo>
                  <a:lnTo>
                    <a:pt x="521723" y="777149"/>
                  </a:lnTo>
                  <a:lnTo>
                    <a:pt x="463235" y="759063"/>
                  </a:lnTo>
                  <a:lnTo>
                    <a:pt x="405543" y="740277"/>
                  </a:lnTo>
                  <a:lnTo>
                    <a:pt x="348792" y="720785"/>
                  </a:lnTo>
                  <a:lnTo>
                    <a:pt x="293133" y="700575"/>
                  </a:lnTo>
                  <a:lnTo>
                    <a:pt x="238711" y="679639"/>
                  </a:lnTo>
                  <a:lnTo>
                    <a:pt x="185676" y="657969"/>
                  </a:lnTo>
                  <a:lnTo>
                    <a:pt x="162416" y="625204"/>
                  </a:lnTo>
                  <a:lnTo>
                    <a:pt x="164266" y="610988"/>
                  </a:lnTo>
                  <a:lnTo>
                    <a:pt x="274100" y="278011"/>
                  </a:lnTo>
                  <a:lnTo>
                    <a:pt x="280780" y="265839"/>
                  </a:lnTo>
                  <a:lnTo>
                    <a:pt x="291026" y="257109"/>
                  </a:lnTo>
                  <a:lnTo>
                    <a:pt x="303665" y="252504"/>
                  </a:lnTo>
                  <a:lnTo>
                    <a:pt x="317527" y="252706"/>
                  </a:lnTo>
                  <a:close/>
                </a:path>
                <a:path w="2240915" h="1256029">
                  <a:moveTo>
                    <a:pt x="1548532" y="317003"/>
                  </a:moveTo>
                  <a:lnTo>
                    <a:pt x="1974003" y="396746"/>
                  </a:lnTo>
                  <a:lnTo>
                    <a:pt x="1982575" y="400356"/>
                  </a:lnTo>
                  <a:lnTo>
                    <a:pt x="1988678" y="406897"/>
                  </a:lnTo>
                  <a:lnTo>
                    <a:pt x="1991680" y="415331"/>
                  </a:lnTo>
                  <a:lnTo>
                    <a:pt x="1990952" y="424618"/>
                  </a:lnTo>
                  <a:lnTo>
                    <a:pt x="1963327" y="516885"/>
                  </a:lnTo>
                  <a:lnTo>
                    <a:pt x="1959542" y="524179"/>
                  </a:lnTo>
                  <a:lnTo>
                    <a:pt x="1953564" y="529427"/>
                  </a:lnTo>
                  <a:lnTo>
                    <a:pt x="1946113" y="532199"/>
                  </a:lnTo>
                  <a:lnTo>
                    <a:pt x="1937910" y="532065"/>
                  </a:lnTo>
                  <a:lnTo>
                    <a:pt x="1510831" y="443423"/>
                  </a:lnTo>
                  <a:lnTo>
                    <a:pt x="1502204" y="439555"/>
                  </a:lnTo>
                  <a:lnTo>
                    <a:pt x="1496207" y="432732"/>
                  </a:lnTo>
                  <a:lnTo>
                    <a:pt x="1493468" y="424065"/>
                  </a:lnTo>
                  <a:lnTo>
                    <a:pt x="1494612" y="414665"/>
                  </a:lnTo>
                  <a:lnTo>
                    <a:pt x="1523845" y="331298"/>
                  </a:lnTo>
                  <a:lnTo>
                    <a:pt x="1527720" y="324475"/>
                  </a:lnTo>
                  <a:lnTo>
                    <a:pt x="1533549" y="319573"/>
                  </a:lnTo>
                  <a:lnTo>
                    <a:pt x="1540697" y="316961"/>
                  </a:lnTo>
                  <a:lnTo>
                    <a:pt x="1548532" y="317003"/>
                  </a:lnTo>
                  <a:close/>
                </a:path>
              </a:pathLst>
            </a:custGeom>
            <a:ln w="13772">
              <a:solidFill>
                <a:srgbClr val="1B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456295" y="4339518"/>
            <a:ext cx="9718040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600" spc="-5" dirty="0">
                <a:solidFill>
                  <a:srgbClr val="B08CF7"/>
                </a:solidFill>
                <a:latin typeface="Courier New"/>
                <a:cs typeface="Courier New"/>
              </a:rPr>
              <a:t>PPH</a:t>
            </a:r>
            <a:r>
              <a:rPr sz="10600" spc="-55" dirty="0">
                <a:solidFill>
                  <a:srgbClr val="B08CF7"/>
                </a:solidFill>
                <a:latin typeface="Courier New"/>
                <a:cs typeface="Courier New"/>
              </a:rPr>
              <a:t> </a:t>
            </a:r>
            <a:r>
              <a:rPr sz="10600" spc="-5" dirty="0">
                <a:solidFill>
                  <a:srgbClr val="B08CF7"/>
                </a:solidFill>
                <a:latin typeface="Courier New"/>
                <a:cs typeface="Courier New"/>
              </a:rPr>
              <a:t>PASAL</a:t>
            </a:r>
            <a:r>
              <a:rPr sz="10600" spc="-50" dirty="0">
                <a:solidFill>
                  <a:srgbClr val="B08CF7"/>
                </a:solidFill>
                <a:latin typeface="Courier New"/>
                <a:cs typeface="Courier New"/>
              </a:rPr>
              <a:t> </a:t>
            </a:r>
            <a:r>
              <a:rPr sz="10600" spc="-5" dirty="0">
                <a:solidFill>
                  <a:srgbClr val="B08CF7"/>
                </a:solidFill>
                <a:latin typeface="Courier New"/>
                <a:cs typeface="Courier New"/>
              </a:rPr>
              <a:t>24</a:t>
            </a:r>
            <a:endParaRPr sz="10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540706" y="2930048"/>
            <a:ext cx="52070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2F2F2F"/>
                </a:solidFill>
                <a:latin typeface="Courier New"/>
                <a:cs typeface="Courier New"/>
              </a:rPr>
              <a:t>AKUNTANSI</a:t>
            </a:r>
            <a:r>
              <a:rPr sz="3400" b="1" spc="-9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3400" b="1" spc="-5" dirty="0">
                <a:solidFill>
                  <a:srgbClr val="2F2F2F"/>
                </a:solidFill>
                <a:latin typeface="Courier New"/>
                <a:cs typeface="Courier New"/>
              </a:rPr>
              <a:t>PERPAJAKAN</a:t>
            </a:r>
            <a:endParaRPr sz="3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387" y="2959929"/>
            <a:ext cx="17459960" cy="257175"/>
          </a:xfrm>
          <a:custGeom>
            <a:avLst/>
            <a:gdLst/>
            <a:ahLst/>
            <a:cxnLst/>
            <a:rect l="l" t="t" r="r" b="b"/>
            <a:pathLst>
              <a:path w="17459960" h="257175">
                <a:moveTo>
                  <a:pt x="17459444" y="257175"/>
                </a:moveTo>
                <a:lnTo>
                  <a:pt x="0" y="257174"/>
                </a:lnTo>
                <a:lnTo>
                  <a:pt x="0" y="0"/>
                </a:lnTo>
                <a:lnTo>
                  <a:pt x="17459444" y="0"/>
                </a:lnTo>
                <a:lnTo>
                  <a:pt x="17459444" y="257175"/>
                </a:lnTo>
                <a:close/>
              </a:path>
            </a:pathLst>
          </a:custGeom>
          <a:solidFill>
            <a:srgbClr val="2F2F2F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28711" y="3677249"/>
            <a:ext cx="15030450" cy="6049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130" dirty="0">
                <a:latin typeface="Microsoft Sans Serif"/>
                <a:cs typeface="Microsoft Sans Serif"/>
              </a:rPr>
              <a:t>Total</a:t>
            </a:r>
            <a:r>
              <a:rPr sz="2900" spc="-80" dirty="0">
                <a:latin typeface="Microsoft Sans Serif"/>
                <a:cs typeface="Microsoft Sans Serif"/>
              </a:rPr>
              <a:t> </a:t>
            </a:r>
            <a:r>
              <a:rPr sz="2900" spc="25" dirty="0">
                <a:latin typeface="Microsoft Sans Serif"/>
                <a:cs typeface="Microsoft Sans Serif"/>
              </a:rPr>
              <a:t>PPh</a:t>
            </a:r>
            <a:r>
              <a:rPr sz="2900" spc="-80" dirty="0">
                <a:latin typeface="Microsoft Sans Serif"/>
                <a:cs typeface="Microsoft Sans Serif"/>
              </a:rPr>
              <a:t> </a:t>
            </a:r>
            <a:r>
              <a:rPr sz="2900" spc="95" dirty="0">
                <a:latin typeface="Microsoft Sans Serif"/>
                <a:cs typeface="Microsoft Sans Serif"/>
              </a:rPr>
              <a:t>Terutang: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00" spc="-20" dirty="0">
                <a:latin typeface="Microsoft Sans Serif"/>
                <a:cs typeface="Microsoft Sans Serif"/>
              </a:rPr>
              <a:t>25%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-320" dirty="0">
                <a:latin typeface="Microsoft Sans Serif"/>
                <a:cs typeface="Microsoft Sans Serif"/>
              </a:rPr>
              <a:t>×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35" dirty="0">
                <a:latin typeface="Microsoft Sans Serif"/>
                <a:cs typeface="Microsoft Sans Serif"/>
              </a:rPr>
              <a:t>Rp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270" dirty="0">
                <a:latin typeface="Microsoft Sans Serif"/>
                <a:cs typeface="Microsoft Sans Serif"/>
              </a:rPr>
              <a:t>35.000.000.000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-110" dirty="0">
                <a:latin typeface="Microsoft Sans Serif"/>
                <a:cs typeface="Microsoft Sans Serif"/>
              </a:rPr>
              <a:t>=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b="1" spc="-35" dirty="0">
                <a:latin typeface="Arial"/>
                <a:cs typeface="Arial"/>
              </a:rPr>
              <a:t>Rp</a:t>
            </a:r>
            <a:r>
              <a:rPr sz="2900" b="1" spc="-125" dirty="0">
                <a:latin typeface="Arial"/>
                <a:cs typeface="Arial"/>
              </a:rPr>
              <a:t> </a:t>
            </a:r>
            <a:r>
              <a:rPr sz="2900" b="1" spc="225" dirty="0">
                <a:latin typeface="Arial"/>
                <a:cs typeface="Arial"/>
              </a:rPr>
              <a:t>8.750.000.000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00" spc="25" dirty="0">
                <a:latin typeface="Microsoft Sans Serif"/>
                <a:cs typeface="Microsoft Sans Serif"/>
              </a:rPr>
              <a:t>PPh</a:t>
            </a:r>
            <a:r>
              <a:rPr sz="2900" spc="-65" dirty="0">
                <a:latin typeface="Microsoft Sans Serif"/>
                <a:cs typeface="Microsoft Sans Serif"/>
              </a:rPr>
              <a:t> </a:t>
            </a:r>
            <a:r>
              <a:rPr sz="2900" spc="114" dirty="0">
                <a:latin typeface="Microsoft Sans Serif"/>
                <a:cs typeface="Microsoft Sans Serif"/>
              </a:rPr>
              <a:t>Maksimum</a:t>
            </a:r>
            <a:r>
              <a:rPr sz="2900" spc="-65" dirty="0">
                <a:latin typeface="Microsoft Sans Serif"/>
                <a:cs typeface="Microsoft Sans Serif"/>
              </a:rPr>
              <a:t> </a:t>
            </a:r>
            <a:r>
              <a:rPr sz="2900" spc="90" dirty="0">
                <a:latin typeface="Microsoft Sans Serif"/>
                <a:cs typeface="Microsoft Sans Serif"/>
              </a:rPr>
              <a:t>yang</a:t>
            </a:r>
            <a:r>
              <a:rPr sz="2900" spc="-65" dirty="0">
                <a:latin typeface="Microsoft Sans Serif"/>
                <a:cs typeface="Microsoft Sans Serif"/>
              </a:rPr>
              <a:t> </a:t>
            </a:r>
            <a:r>
              <a:rPr sz="2900" spc="175" dirty="0">
                <a:latin typeface="Microsoft Sans Serif"/>
                <a:cs typeface="Microsoft Sans Serif"/>
              </a:rPr>
              <a:t>dapat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125" dirty="0">
                <a:latin typeface="Microsoft Sans Serif"/>
                <a:cs typeface="Microsoft Sans Serif"/>
              </a:rPr>
              <a:t>dikreditkan: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900" spc="65" dirty="0">
                <a:latin typeface="Microsoft Sans Serif"/>
                <a:cs typeface="Microsoft Sans Serif"/>
              </a:rPr>
              <a:t>(Penghasilan</a:t>
            </a:r>
            <a:r>
              <a:rPr sz="2900" spc="-65" dirty="0">
                <a:latin typeface="Microsoft Sans Serif"/>
                <a:cs typeface="Microsoft Sans Serif"/>
              </a:rPr>
              <a:t> </a:t>
            </a:r>
            <a:r>
              <a:rPr sz="2900" spc="105" dirty="0">
                <a:latin typeface="Microsoft Sans Serif"/>
                <a:cs typeface="Microsoft Sans Serif"/>
              </a:rPr>
              <a:t>Luar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125" dirty="0">
                <a:latin typeface="Microsoft Sans Serif"/>
                <a:cs typeface="Microsoft Sans Serif"/>
              </a:rPr>
              <a:t>Negeri/Total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65" dirty="0">
                <a:latin typeface="Microsoft Sans Serif"/>
                <a:cs typeface="Microsoft Sans Serif"/>
              </a:rPr>
              <a:t>Penghasilan)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55" dirty="0">
                <a:latin typeface="Microsoft Sans Serif"/>
                <a:cs typeface="Microsoft Sans Serif"/>
              </a:rPr>
              <a:t>×Total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25" dirty="0">
                <a:latin typeface="Microsoft Sans Serif"/>
                <a:cs typeface="Microsoft Sans Serif"/>
              </a:rPr>
              <a:t>PPh</a:t>
            </a:r>
            <a:r>
              <a:rPr sz="2900" spc="-60" dirty="0">
                <a:latin typeface="Microsoft Sans Serif"/>
                <a:cs typeface="Microsoft Sans Serif"/>
              </a:rPr>
              <a:t> </a:t>
            </a:r>
            <a:r>
              <a:rPr sz="2900" spc="110" dirty="0">
                <a:latin typeface="Microsoft Sans Serif"/>
                <a:cs typeface="Microsoft Sans Serif"/>
              </a:rPr>
              <a:t>Terutang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700" spc="25" dirty="0">
                <a:latin typeface="Microsoft Sans Serif"/>
                <a:cs typeface="Microsoft Sans Serif"/>
              </a:rPr>
              <a:t>(Rp</a:t>
            </a:r>
            <a:r>
              <a:rPr sz="2700" spc="-40" dirty="0">
                <a:latin typeface="Microsoft Sans Serif"/>
                <a:cs typeface="Microsoft Sans Serif"/>
              </a:rPr>
              <a:t> </a:t>
            </a:r>
            <a:r>
              <a:rPr sz="2700" spc="250" dirty="0">
                <a:latin typeface="Microsoft Sans Serif"/>
                <a:cs typeface="Microsoft Sans Serif"/>
              </a:rPr>
              <a:t>10.000.000.000/Rp</a:t>
            </a:r>
            <a:r>
              <a:rPr sz="2700" spc="-35" dirty="0">
                <a:latin typeface="Microsoft Sans Serif"/>
                <a:cs typeface="Microsoft Sans Serif"/>
              </a:rPr>
              <a:t> </a:t>
            </a:r>
            <a:r>
              <a:rPr sz="2700" spc="245" dirty="0">
                <a:latin typeface="Microsoft Sans Serif"/>
                <a:cs typeface="Microsoft Sans Serif"/>
              </a:rPr>
              <a:t>35.000.000.000)</a:t>
            </a:r>
            <a:r>
              <a:rPr sz="2700" spc="-40" dirty="0">
                <a:latin typeface="Microsoft Sans Serif"/>
                <a:cs typeface="Microsoft Sans Serif"/>
              </a:rPr>
              <a:t> </a:t>
            </a:r>
            <a:r>
              <a:rPr sz="2700" spc="-290" dirty="0">
                <a:latin typeface="Microsoft Sans Serif"/>
                <a:cs typeface="Microsoft Sans Serif"/>
              </a:rPr>
              <a:t>×</a:t>
            </a:r>
            <a:r>
              <a:rPr sz="2700" spc="-35" dirty="0">
                <a:latin typeface="Microsoft Sans Serif"/>
                <a:cs typeface="Microsoft Sans Serif"/>
              </a:rPr>
              <a:t> </a:t>
            </a:r>
            <a:r>
              <a:rPr sz="2700" spc="50" dirty="0">
                <a:latin typeface="Microsoft Sans Serif"/>
                <a:cs typeface="Microsoft Sans Serif"/>
              </a:rPr>
              <a:t>Rp</a:t>
            </a:r>
            <a:r>
              <a:rPr sz="2700" spc="-40" dirty="0">
                <a:latin typeface="Microsoft Sans Serif"/>
                <a:cs typeface="Microsoft Sans Serif"/>
              </a:rPr>
              <a:t> </a:t>
            </a:r>
            <a:r>
              <a:rPr sz="2700" spc="215" dirty="0">
                <a:latin typeface="Microsoft Sans Serif"/>
                <a:cs typeface="Microsoft Sans Serif"/>
              </a:rPr>
              <a:t>8.750.000.000</a:t>
            </a:r>
            <a:r>
              <a:rPr sz="2700" spc="-35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=</a:t>
            </a:r>
            <a:r>
              <a:rPr sz="2700" spc="-35" dirty="0">
                <a:latin typeface="Microsoft Sans Serif"/>
                <a:cs typeface="Microsoft Sans Serif"/>
              </a:rPr>
              <a:t> </a:t>
            </a:r>
            <a:r>
              <a:rPr sz="2700" b="1" spc="-15" dirty="0">
                <a:latin typeface="Arial"/>
                <a:cs typeface="Arial"/>
              </a:rPr>
              <a:t>Rp</a:t>
            </a:r>
            <a:r>
              <a:rPr sz="2700" b="1" spc="-100" dirty="0">
                <a:latin typeface="Arial"/>
                <a:cs typeface="Arial"/>
              </a:rPr>
              <a:t> </a:t>
            </a:r>
            <a:r>
              <a:rPr sz="2700" b="1" spc="254" dirty="0">
                <a:latin typeface="Arial"/>
                <a:cs typeface="Arial"/>
              </a:rPr>
              <a:t>2.500.000.000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Arial"/>
              <a:cs typeface="Arial"/>
            </a:endParaRPr>
          </a:p>
          <a:p>
            <a:pPr marL="12700" marR="5080" algn="just">
              <a:lnSpc>
                <a:spcPct val="116399"/>
              </a:lnSpc>
            </a:pPr>
            <a:r>
              <a:rPr sz="2900" spc="90" dirty="0">
                <a:latin typeface="Microsoft Sans Serif"/>
                <a:cs typeface="Microsoft Sans Serif"/>
              </a:rPr>
              <a:t>Jadi,</a:t>
            </a:r>
            <a:r>
              <a:rPr sz="2900" spc="95" dirty="0">
                <a:latin typeface="Microsoft Sans Serif"/>
                <a:cs typeface="Microsoft Sans Serif"/>
              </a:rPr>
              <a:t> </a:t>
            </a:r>
            <a:r>
              <a:rPr sz="2900" spc="25" dirty="0">
                <a:latin typeface="Microsoft Sans Serif"/>
                <a:cs typeface="Microsoft Sans Serif"/>
              </a:rPr>
              <a:t>PPh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170" dirty="0">
                <a:latin typeface="Microsoft Sans Serif"/>
                <a:cs typeface="Microsoft Sans Serif"/>
              </a:rPr>
              <a:t>terutang</a:t>
            </a:r>
            <a:r>
              <a:rPr sz="2900" spc="175" dirty="0">
                <a:latin typeface="Microsoft Sans Serif"/>
                <a:cs typeface="Microsoft Sans Serif"/>
              </a:rPr>
              <a:t> </a:t>
            </a:r>
            <a:r>
              <a:rPr sz="2900" spc="90" dirty="0">
                <a:latin typeface="Microsoft Sans Serif"/>
                <a:cs typeface="Microsoft Sans Serif"/>
              </a:rPr>
              <a:t>yang</a:t>
            </a:r>
            <a:r>
              <a:rPr sz="2900" spc="95" dirty="0">
                <a:latin typeface="Microsoft Sans Serif"/>
                <a:cs typeface="Microsoft Sans Serif"/>
              </a:rPr>
              <a:t> </a:t>
            </a:r>
            <a:r>
              <a:rPr sz="2900" spc="114" dirty="0">
                <a:latin typeface="Microsoft Sans Serif"/>
                <a:cs typeface="Microsoft Sans Serif"/>
              </a:rPr>
              <a:t>sudah</a:t>
            </a:r>
            <a:r>
              <a:rPr sz="2900" spc="120" dirty="0">
                <a:latin typeface="Microsoft Sans Serif"/>
                <a:cs typeface="Microsoft Sans Serif"/>
              </a:rPr>
              <a:t> dibayarkan</a:t>
            </a:r>
            <a:r>
              <a:rPr sz="2900" spc="125" dirty="0">
                <a:latin typeface="Microsoft Sans Serif"/>
                <a:cs typeface="Microsoft Sans Serif"/>
              </a:rPr>
              <a:t> </a:t>
            </a:r>
            <a:r>
              <a:rPr sz="2900" spc="180" dirty="0">
                <a:latin typeface="Microsoft Sans Serif"/>
                <a:cs typeface="Microsoft Sans Serif"/>
              </a:rPr>
              <a:t>di</a:t>
            </a:r>
            <a:r>
              <a:rPr sz="2900" spc="185" dirty="0">
                <a:latin typeface="Microsoft Sans Serif"/>
                <a:cs typeface="Microsoft Sans Serif"/>
              </a:rPr>
              <a:t> </a:t>
            </a:r>
            <a:r>
              <a:rPr sz="2900" spc="145" dirty="0">
                <a:latin typeface="Microsoft Sans Serif"/>
                <a:cs typeface="Microsoft Sans Serif"/>
              </a:rPr>
              <a:t>luar</a:t>
            </a:r>
            <a:r>
              <a:rPr sz="2900" spc="150" dirty="0">
                <a:latin typeface="Microsoft Sans Serif"/>
                <a:cs typeface="Microsoft Sans Serif"/>
              </a:rPr>
              <a:t> </a:t>
            </a:r>
            <a:r>
              <a:rPr sz="2900" spc="100" dirty="0">
                <a:latin typeface="Microsoft Sans Serif"/>
                <a:cs typeface="Microsoft Sans Serif"/>
              </a:rPr>
              <a:t>negeri</a:t>
            </a:r>
            <a:r>
              <a:rPr sz="2900" spc="105" dirty="0">
                <a:latin typeface="Microsoft Sans Serif"/>
                <a:cs typeface="Microsoft Sans Serif"/>
              </a:rPr>
              <a:t> </a:t>
            </a:r>
            <a:r>
              <a:rPr sz="2900" spc="100" dirty="0">
                <a:latin typeface="Microsoft Sans Serif"/>
                <a:cs typeface="Microsoft Sans Serif"/>
              </a:rPr>
              <a:t>adalah</a:t>
            </a:r>
            <a:r>
              <a:rPr sz="2900" spc="105" dirty="0">
                <a:latin typeface="Microsoft Sans Serif"/>
                <a:cs typeface="Microsoft Sans Serif"/>
              </a:rPr>
              <a:t> </a:t>
            </a:r>
            <a:r>
              <a:rPr sz="2900" spc="80" dirty="0">
                <a:latin typeface="Microsoft Sans Serif"/>
                <a:cs typeface="Microsoft Sans Serif"/>
              </a:rPr>
              <a:t>sebesar</a:t>
            </a:r>
            <a:r>
              <a:rPr sz="2900" spc="85" dirty="0">
                <a:latin typeface="Microsoft Sans Serif"/>
                <a:cs typeface="Microsoft Sans Serif"/>
              </a:rPr>
              <a:t> </a:t>
            </a:r>
            <a:r>
              <a:rPr sz="2900" spc="35" dirty="0">
                <a:latin typeface="Microsoft Sans Serif"/>
                <a:cs typeface="Microsoft Sans Serif"/>
              </a:rPr>
              <a:t>Rp </a:t>
            </a:r>
            <a:r>
              <a:rPr sz="2900" spc="40" dirty="0">
                <a:latin typeface="Microsoft Sans Serif"/>
                <a:cs typeface="Microsoft Sans Serif"/>
              </a:rPr>
              <a:t> </a:t>
            </a:r>
            <a:r>
              <a:rPr sz="2900" b="1" spc="235" dirty="0">
                <a:latin typeface="Arial"/>
                <a:cs typeface="Arial"/>
              </a:rPr>
              <a:t>2.500.000.000. </a:t>
            </a:r>
            <a:r>
              <a:rPr sz="2900" spc="60" dirty="0">
                <a:latin typeface="Microsoft Sans Serif"/>
                <a:cs typeface="Microsoft Sans Serif"/>
              </a:rPr>
              <a:t>Nah, </a:t>
            </a:r>
            <a:r>
              <a:rPr sz="2900" spc="150" dirty="0">
                <a:latin typeface="Microsoft Sans Serif"/>
                <a:cs typeface="Microsoft Sans Serif"/>
              </a:rPr>
              <a:t>nominal </a:t>
            </a:r>
            <a:r>
              <a:rPr sz="2900" spc="135" dirty="0">
                <a:latin typeface="Microsoft Sans Serif"/>
                <a:cs typeface="Microsoft Sans Serif"/>
              </a:rPr>
              <a:t>ini </a:t>
            </a:r>
            <a:r>
              <a:rPr sz="2900" spc="90" dirty="0">
                <a:latin typeface="Microsoft Sans Serif"/>
                <a:cs typeface="Microsoft Sans Serif"/>
              </a:rPr>
              <a:t>yang </a:t>
            </a:r>
            <a:r>
              <a:rPr sz="2900" spc="110" dirty="0">
                <a:latin typeface="Microsoft Sans Serif"/>
                <a:cs typeface="Microsoft Sans Serif"/>
              </a:rPr>
              <a:t>akhirnya </a:t>
            </a:r>
            <a:r>
              <a:rPr sz="2900" spc="95" dirty="0">
                <a:latin typeface="Microsoft Sans Serif"/>
                <a:cs typeface="Microsoft Sans Serif"/>
              </a:rPr>
              <a:t>digunakan </a:t>
            </a:r>
            <a:r>
              <a:rPr sz="2900" spc="55" dirty="0">
                <a:latin typeface="Microsoft Sans Serif"/>
                <a:cs typeface="Microsoft Sans Serif"/>
              </a:rPr>
              <a:t>sebagai </a:t>
            </a:r>
            <a:r>
              <a:rPr sz="2900" spc="110" dirty="0">
                <a:latin typeface="Microsoft Sans Serif"/>
                <a:cs typeface="Microsoft Sans Serif"/>
              </a:rPr>
              <a:t>pengurang </a:t>
            </a:r>
            <a:r>
              <a:rPr sz="2900" spc="70" dirty="0">
                <a:latin typeface="Microsoft Sans Serif"/>
                <a:cs typeface="Microsoft Sans Serif"/>
              </a:rPr>
              <a:t>pajak </a:t>
            </a:r>
            <a:r>
              <a:rPr sz="2900" spc="75" dirty="0">
                <a:latin typeface="Microsoft Sans Serif"/>
                <a:cs typeface="Microsoft Sans Serif"/>
              </a:rPr>
              <a:t> </a:t>
            </a:r>
            <a:r>
              <a:rPr sz="2900" spc="135" dirty="0">
                <a:latin typeface="Microsoft Sans Serif"/>
                <a:cs typeface="Microsoft Sans Serif"/>
              </a:rPr>
              <a:t>dalam</a:t>
            </a:r>
            <a:r>
              <a:rPr sz="2900" spc="-65" dirty="0">
                <a:latin typeface="Microsoft Sans Serif"/>
                <a:cs typeface="Microsoft Sans Serif"/>
              </a:rPr>
              <a:t> </a:t>
            </a:r>
            <a:r>
              <a:rPr sz="2900" spc="80" dirty="0">
                <a:latin typeface="Microsoft Sans Serif"/>
                <a:cs typeface="Microsoft Sans Serif"/>
              </a:rPr>
              <a:t>negeri.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7602" y="357438"/>
            <a:ext cx="2723518" cy="24737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501908"/>
            <a:ext cx="7339965" cy="2282825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1555"/>
              </a:spcBef>
            </a:pPr>
            <a:r>
              <a:rPr sz="8000" b="1" spc="-10" dirty="0">
                <a:solidFill>
                  <a:srgbClr val="B3A7F4"/>
                </a:solidFill>
                <a:latin typeface="Courier New"/>
                <a:cs typeface="Courier New"/>
              </a:rPr>
              <a:t>PERHITUNGAN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 PPH</a:t>
            </a:r>
            <a:r>
              <a:rPr sz="8000" b="1" spc="-55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PASAL</a:t>
            </a:r>
            <a:r>
              <a:rPr sz="8000" b="1" spc="-50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24</a:t>
            </a:r>
            <a:endParaRPr sz="8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486" y="4142009"/>
            <a:ext cx="10696575" cy="1804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650" spc="5" dirty="0">
                <a:solidFill>
                  <a:srgbClr val="B3A7F4"/>
                </a:solidFill>
                <a:latin typeface="Courier New"/>
                <a:cs typeface="Courier New"/>
              </a:rPr>
              <a:t>TERIMA</a:t>
            </a:r>
            <a:r>
              <a:rPr sz="11650" spc="-70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11650" spc="5" dirty="0">
                <a:solidFill>
                  <a:srgbClr val="B3A7F4"/>
                </a:solidFill>
                <a:latin typeface="Courier New"/>
                <a:cs typeface="Courier New"/>
              </a:rPr>
              <a:t>KASIH</a:t>
            </a:r>
            <a:endParaRPr sz="11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1527" y="0"/>
            <a:ext cx="17136745" cy="10287000"/>
            <a:chOff x="1151527" y="0"/>
            <a:chExt cx="1713674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4530" y="0"/>
              <a:ext cx="6345107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527" y="0"/>
              <a:ext cx="17136472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29207" y="7367752"/>
            <a:ext cx="5840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PPh</a:t>
            </a:r>
            <a:r>
              <a:rPr sz="1800" spc="25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Pasal</a:t>
            </a:r>
            <a:r>
              <a:rPr sz="1800" spc="25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24</a:t>
            </a:r>
            <a:r>
              <a:rPr sz="1800" spc="25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(Pajak</a:t>
            </a:r>
            <a:r>
              <a:rPr sz="1800" spc="26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Penghasilan</a:t>
            </a:r>
            <a:r>
              <a:rPr sz="1800" spc="25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Pasal</a:t>
            </a:r>
            <a:r>
              <a:rPr sz="1800" spc="25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24)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5529" y="7642073"/>
            <a:ext cx="3942079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415">
              <a:lnSpc>
                <a:spcPct val="114599"/>
              </a:lnSpc>
              <a:spcBef>
                <a:spcPts val="100"/>
              </a:spcBef>
              <a:tabLst>
                <a:tab pos="1018540" algn="l"/>
                <a:tab pos="2985135" algn="l"/>
              </a:tabLst>
            </a:pP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peraturan</a:t>
            </a:r>
            <a:r>
              <a:rPr sz="1800" spc="509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yang</a:t>
            </a:r>
            <a:r>
              <a:rPr sz="1800" spc="509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mengatur</a:t>
            </a:r>
            <a:r>
              <a:rPr sz="1800" spc="509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hak </a:t>
            </a:r>
            <a:r>
              <a:rPr sz="1800" spc="-106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untuk	memanfaatkan	kredit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1780" y="7642073"/>
            <a:ext cx="71374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wajib  pajak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9207" y="7642073"/>
            <a:ext cx="84836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adalah  pajak </a:t>
            </a:r>
            <a:r>
              <a:rPr sz="1800" spc="-107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mereka  nilai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2188" y="8270722"/>
            <a:ext cx="489521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14599"/>
              </a:lnSpc>
              <a:spcBef>
                <a:spcPts val="100"/>
              </a:spcBef>
              <a:tabLst>
                <a:tab pos="623570" algn="l"/>
                <a:tab pos="955040" algn="l"/>
                <a:tab pos="1400810" algn="l"/>
                <a:tab pos="2446655" algn="l"/>
                <a:tab pos="2589530" algn="l"/>
                <a:tab pos="3252470" algn="l"/>
                <a:tab pos="3503929" algn="l"/>
                <a:tab pos="4606925" algn="l"/>
              </a:tabLst>
            </a:pP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di	luar	negeri,		untuk	mengurangi  pajak	terhutang	yang	dimiliki	di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9207" y="8939377"/>
            <a:ext cx="139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Courier New"/>
                <a:cs typeface="Courier New"/>
              </a:rPr>
              <a:t>Indonesia.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1"/>
            <a:ext cx="11142980" cy="10287000"/>
            <a:chOff x="0" y="1"/>
            <a:chExt cx="11142980" cy="102870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2870" y="8285997"/>
              <a:ext cx="1809749" cy="20010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"/>
              <a:ext cx="2802865" cy="28828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07379" y="3121779"/>
            <a:ext cx="6661784" cy="282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315" marR="5080" indent="-603250">
              <a:lnSpc>
                <a:spcPct val="116300"/>
              </a:lnSpc>
              <a:spcBef>
                <a:spcPts val="95"/>
              </a:spcBef>
            </a:pPr>
            <a:r>
              <a:rPr sz="7900" b="1" spc="5" dirty="0">
                <a:solidFill>
                  <a:srgbClr val="B3A7F4"/>
                </a:solidFill>
                <a:latin typeface="Courier New"/>
                <a:cs typeface="Courier New"/>
              </a:rPr>
              <a:t>APA</a:t>
            </a:r>
            <a:r>
              <a:rPr sz="7900" b="1" spc="-40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7900" b="1" spc="5" dirty="0">
                <a:solidFill>
                  <a:srgbClr val="B3A7F4"/>
                </a:solidFill>
                <a:latin typeface="Courier New"/>
                <a:cs typeface="Courier New"/>
              </a:rPr>
              <a:t>ITU</a:t>
            </a:r>
            <a:r>
              <a:rPr sz="7900" b="1" spc="-40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7900" b="1" spc="5" dirty="0">
                <a:solidFill>
                  <a:srgbClr val="B3A7F4"/>
                </a:solidFill>
                <a:latin typeface="Courier New"/>
                <a:cs typeface="Courier New"/>
              </a:rPr>
              <a:t>PPH </a:t>
            </a:r>
            <a:r>
              <a:rPr sz="7900" b="1" spc="-4725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7900" b="1" spc="5" dirty="0">
                <a:solidFill>
                  <a:srgbClr val="B3A7F4"/>
                </a:solidFill>
                <a:latin typeface="Courier New"/>
                <a:cs typeface="Courier New"/>
              </a:rPr>
              <a:t>PASAL</a:t>
            </a:r>
            <a:r>
              <a:rPr sz="7900" b="1" spc="-45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7900" b="1" spc="5" dirty="0">
                <a:solidFill>
                  <a:srgbClr val="B3A7F4"/>
                </a:solidFill>
                <a:latin typeface="Courier New"/>
                <a:cs typeface="Courier New"/>
              </a:rPr>
              <a:t>24?</a:t>
            </a:r>
            <a:endParaRPr sz="79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899172" y="2385038"/>
            <a:ext cx="1271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5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PAJAK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49579" y="2385038"/>
            <a:ext cx="2798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8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Penghasilan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97129" y="2842124"/>
            <a:ext cx="4159250" cy="137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" marR="5080" indent="-139700">
              <a:lnSpc>
                <a:spcPct val="147900"/>
              </a:lnSpc>
              <a:spcBef>
                <a:spcPts val="100"/>
              </a:spcBef>
              <a:tabLst>
                <a:tab pos="946785" algn="l"/>
                <a:tab pos="2899410" algn="l"/>
                <a:tab pos="3007360" algn="l"/>
              </a:tabLst>
            </a:pPr>
            <a:r>
              <a:rPr sz="3000" b="1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2</a:t>
            </a:r>
            <a:r>
              <a:rPr sz="3000" b="1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4</a:t>
            </a:r>
            <a:r>
              <a:rPr sz="3000" b="1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	</a:t>
            </a:r>
            <a:r>
              <a:rPr sz="3000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adala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h</a:t>
            </a:r>
            <a:r>
              <a:rPr sz="300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	</a:t>
            </a:r>
            <a:r>
              <a:rPr sz="3000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sala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h 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3000" spc="17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pelunasan		</a:t>
            </a:r>
            <a:r>
              <a:rPr sz="3000" spc="13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PPh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99172" y="2842124"/>
            <a:ext cx="1271905" cy="205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7900"/>
              </a:lnSpc>
              <a:spcBef>
                <a:spcPts val="100"/>
              </a:spcBef>
            </a:pPr>
            <a:r>
              <a:rPr sz="3000" b="1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Pasa</a:t>
            </a:r>
            <a:r>
              <a:rPr sz="3000" b="1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l </a:t>
            </a:r>
            <a:r>
              <a:rPr sz="3000" b="1" spc="-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3000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jeni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s  </a:t>
            </a:r>
            <a:r>
              <a:rPr sz="3000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tahu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n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59166" y="4413862"/>
            <a:ext cx="2035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7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berjalan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20978" y="2165848"/>
            <a:ext cx="1278890" cy="2730500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825"/>
              </a:spcBef>
            </a:pPr>
            <a:r>
              <a:rPr sz="3000" b="1" spc="15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(PPh)</a:t>
            </a:r>
            <a:endParaRPr sz="3000">
              <a:latin typeface="Courier New"/>
              <a:cs typeface="Courier New"/>
            </a:endParaRPr>
          </a:p>
          <a:p>
            <a:pPr marL="12700" marR="5080" indent="260985" algn="r">
              <a:lnSpc>
                <a:spcPct val="147900"/>
              </a:lnSpc>
            </a:pPr>
            <a:r>
              <a:rPr sz="3000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sat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u 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3000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dala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m  </a:t>
            </a:r>
            <a:r>
              <a:rPr sz="3000" spc="14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yang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99172" y="5090137"/>
            <a:ext cx="2289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7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merupakan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00501" y="5090137"/>
            <a:ext cx="1271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pajak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084158" y="4870948"/>
            <a:ext cx="1286510" cy="137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305" marR="5080" indent="-269240">
              <a:lnSpc>
                <a:spcPct val="147900"/>
              </a:lnSpc>
              <a:spcBef>
                <a:spcPts val="100"/>
              </a:spcBef>
            </a:pPr>
            <a:r>
              <a:rPr sz="3000" spc="14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yang </a:t>
            </a:r>
            <a:r>
              <a:rPr sz="3000" spc="15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 </a:t>
            </a:r>
            <a:r>
              <a:rPr sz="3000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lua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r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413397" y="4870948"/>
            <a:ext cx="1780539" cy="137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254635">
              <a:lnSpc>
                <a:spcPct val="147900"/>
              </a:lnSpc>
              <a:spcBef>
                <a:spcPts val="100"/>
              </a:spcBef>
            </a:pPr>
            <a:r>
              <a:rPr sz="3000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dibaya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r  </a:t>
            </a:r>
            <a:r>
              <a:rPr sz="3000" spc="1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neger</a:t>
            </a:r>
            <a:r>
              <a:rPr sz="3000" spc="-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i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99172" y="5547223"/>
            <a:ext cx="4156075" cy="137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900"/>
              </a:lnSpc>
              <a:spcBef>
                <a:spcPts val="100"/>
              </a:spcBef>
            </a:pPr>
            <a:r>
              <a:rPr sz="3000" spc="14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atau</a:t>
            </a:r>
            <a:r>
              <a:rPr sz="3000" spc="72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 </a:t>
            </a:r>
            <a:r>
              <a:rPr sz="3000" spc="17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terutang</a:t>
            </a:r>
            <a:r>
              <a:rPr sz="3000" spc="72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 </a:t>
            </a:r>
            <a:r>
              <a:rPr sz="3000" spc="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di </a:t>
            </a:r>
            <a:r>
              <a:rPr sz="3000" spc="-178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 </a:t>
            </a:r>
            <a:r>
              <a:rPr sz="3000" spc="14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atas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99172" y="7118962"/>
            <a:ext cx="57105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4390" algn="l"/>
                <a:tab pos="3687445" algn="l"/>
              </a:tabLst>
            </a:pPr>
            <a:r>
              <a:rPr sz="3000" spc="16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negeri	</a:t>
            </a:r>
            <a:r>
              <a:rPr sz="3000" spc="14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yang	</a:t>
            </a:r>
            <a:r>
              <a:rPr sz="3000" spc="17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diterima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399861" y="6223498"/>
            <a:ext cx="5800090" cy="1377950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25"/>
              </a:spcBef>
              <a:tabLst>
                <a:tab pos="3281045" algn="l"/>
                <a:tab pos="4782185" algn="l"/>
              </a:tabLst>
            </a:pPr>
            <a:r>
              <a:rPr sz="3000" spc="18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penghasilan	</a:t>
            </a:r>
            <a:r>
              <a:rPr sz="3000" spc="14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dari	luar</a:t>
            </a:r>
            <a:endParaRPr sz="3000">
              <a:latin typeface="Courier New"/>
              <a:cs typeface="Courier New"/>
            </a:endParaRPr>
          </a:p>
          <a:p>
            <a:pPr marR="11430" algn="r">
              <a:lnSpc>
                <a:spcPct val="100000"/>
              </a:lnSpc>
              <a:spcBef>
                <a:spcPts val="1725"/>
              </a:spcBef>
            </a:pPr>
            <a:r>
              <a:rPr sz="3000" spc="14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atau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99172" y="7795237"/>
            <a:ext cx="66147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7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diperoleh</a:t>
            </a:r>
            <a:r>
              <a:rPr sz="3000" spc="39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 </a:t>
            </a:r>
            <a:r>
              <a:rPr sz="3000" spc="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WP</a:t>
            </a:r>
            <a:r>
              <a:rPr sz="3000" spc="39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 </a:t>
            </a:r>
            <a:r>
              <a:rPr sz="3000" spc="155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dalam</a:t>
            </a:r>
            <a:r>
              <a:rPr sz="3000" spc="39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 </a:t>
            </a:r>
            <a:r>
              <a:rPr sz="3000" spc="170" dirty="0">
                <a:solidFill>
                  <a:srgbClr val="2F2F2F"/>
                </a:solidFill>
                <a:latin typeface="Courier New"/>
                <a:cs typeface="Courier New"/>
                <a:hlinkClick r:id="rId6" action="ppaction://hlinksldjump"/>
              </a:rPr>
              <a:t>negeri.</a:t>
            </a:r>
            <a:endParaRPr sz="3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22122" y="6364904"/>
            <a:ext cx="2165985" cy="3911600"/>
          </a:xfrm>
          <a:custGeom>
            <a:avLst/>
            <a:gdLst/>
            <a:ahLst/>
            <a:cxnLst/>
            <a:rect l="l" t="t" r="r" b="b"/>
            <a:pathLst>
              <a:path w="2165984" h="3911600">
                <a:moveTo>
                  <a:pt x="1498949" y="1701799"/>
                </a:moveTo>
                <a:lnTo>
                  <a:pt x="1405851" y="1701799"/>
                </a:lnTo>
                <a:lnTo>
                  <a:pt x="1423398" y="1650999"/>
                </a:lnTo>
                <a:lnTo>
                  <a:pt x="1440704" y="1612899"/>
                </a:lnTo>
                <a:lnTo>
                  <a:pt x="1457809" y="1562099"/>
                </a:lnTo>
                <a:lnTo>
                  <a:pt x="1474755" y="1511299"/>
                </a:lnTo>
                <a:lnTo>
                  <a:pt x="1491580" y="1460499"/>
                </a:lnTo>
                <a:lnTo>
                  <a:pt x="1525029" y="1358899"/>
                </a:lnTo>
                <a:lnTo>
                  <a:pt x="1541734" y="1320799"/>
                </a:lnTo>
                <a:lnTo>
                  <a:pt x="1558478" y="1269999"/>
                </a:lnTo>
                <a:lnTo>
                  <a:pt x="1575303" y="1219199"/>
                </a:lnTo>
                <a:lnTo>
                  <a:pt x="1592249" y="1168399"/>
                </a:lnTo>
                <a:lnTo>
                  <a:pt x="1609354" y="1117599"/>
                </a:lnTo>
                <a:lnTo>
                  <a:pt x="1626660" y="1079499"/>
                </a:lnTo>
                <a:lnTo>
                  <a:pt x="1644207" y="1028699"/>
                </a:lnTo>
                <a:lnTo>
                  <a:pt x="1663440" y="977899"/>
                </a:lnTo>
                <a:lnTo>
                  <a:pt x="1682993" y="927099"/>
                </a:lnTo>
                <a:lnTo>
                  <a:pt x="1702872" y="888999"/>
                </a:lnTo>
                <a:lnTo>
                  <a:pt x="1723082" y="838199"/>
                </a:lnTo>
                <a:lnTo>
                  <a:pt x="1743629" y="787399"/>
                </a:lnTo>
                <a:lnTo>
                  <a:pt x="1764519" y="749299"/>
                </a:lnTo>
                <a:lnTo>
                  <a:pt x="1785757" y="698499"/>
                </a:lnTo>
                <a:lnTo>
                  <a:pt x="1807348" y="647699"/>
                </a:lnTo>
                <a:lnTo>
                  <a:pt x="1829299" y="596899"/>
                </a:lnTo>
                <a:lnTo>
                  <a:pt x="1851614" y="558799"/>
                </a:lnTo>
                <a:lnTo>
                  <a:pt x="1874299" y="507999"/>
                </a:lnTo>
                <a:lnTo>
                  <a:pt x="1897361" y="469899"/>
                </a:lnTo>
                <a:lnTo>
                  <a:pt x="1920803" y="419099"/>
                </a:lnTo>
                <a:lnTo>
                  <a:pt x="1944632" y="368299"/>
                </a:lnTo>
                <a:lnTo>
                  <a:pt x="1968854" y="330199"/>
                </a:lnTo>
                <a:lnTo>
                  <a:pt x="1993473" y="279399"/>
                </a:lnTo>
                <a:lnTo>
                  <a:pt x="2018496" y="241299"/>
                </a:lnTo>
                <a:lnTo>
                  <a:pt x="2043928" y="190499"/>
                </a:lnTo>
                <a:lnTo>
                  <a:pt x="2069774" y="152399"/>
                </a:lnTo>
                <a:lnTo>
                  <a:pt x="2096041" y="101599"/>
                </a:lnTo>
                <a:lnTo>
                  <a:pt x="2122733" y="63499"/>
                </a:lnTo>
                <a:lnTo>
                  <a:pt x="2149856" y="12699"/>
                </a:lnTo>
                <a:lnTo>
                  <a:pt x="2165878" y="0"/>
                </a:lnTo>
                <a:lnTo>
                  <a:pt x="2165878" y="126999"/>
                </a:lnTo>
                <a:lnTo>
                  <a:pt x="2155331" y="139699"/>
                </a:lnTo>
                <a:lnTo>
                  <a:pt x="2129990" y="190499"/>
                </a:lnTo>
                <a:lnTo>
                  <a:pt x="2105053" y="228599"/>
                </a:lnTo>
                <a:lnTo>
                  <a:pt x="2080517" y="279399"/>
                </a:lnTo>
                <a:lnTo>
                  <a:pt x="2056380" y="317499"/>
                </a:lnTo>
                <a:lnTo>
                  <a:pt x="2032638" y="355599"/>
                </a:lnTo>
                <a:lnTo>
                  <a:pt x="2009288" y="406399"/>
                </a:lnTo>
                <a:lnTo>
                  <a:pt x="1986326" y="444499"/>
                </a:lnTo>
                <a:lnTo>
                  <a:pt x="1963750" y="495299"/>
                </a:lnTo>
                <a:lnTo>
                  <a:pt x="1941555" y="533399"/>
                </a:lnTo>
                <a:lnTo>
                  <a:pt x="1919739" y="584199"/>
                </a:lnTo>
                <a:lnTo>
                  <a:pt x="1898299" y="634999"/>
                </a:lnTo>
                <a:lnTo>
                  <a:pt x="1877231" y="673099"/>
                </a:lnTo>
                <a:lnTo>
                  <a:pt x="1856533" y="723899"/>
                </a:lnTo>
                <a:lnTo>
                  <a:pt x="1836200" y="761999"/>
                </a:lnTo>
                <a:lnTo>
                  <a:pt x="1816229" y="812799"/>
                </a:lnTo>
                <a:lnTo>
                  <a:pt x="1796618" y="850899"/>
                </a:lnTo>
                <a:lnTo>
                  <a:pt x="1777363" y="901699"/>
                </a:lnTo>
                <a:lnTo>
                  <a:pt x="1758461" y="952499"/>
                </a:lnTo>
                <a:lnTo>
                  <a:pt x="1739909" y="990599"/>
                </a:lnTo>
                <a:lnTo>
                  <a:pt x="1721702" y="1041399"/>
                </a:lnTo>
                <a:lnTo>
                  <a:pt x="1703839" y="1092199"/>
                </a:lnTo>
                <a:lnTo>
                  <a:pt x="1686316" y="1130299"/>
                </a:lnTo>
                <a:lnTo>
                  <a:pt x="1669129" y="1181099"/>
                </a:lnTo>
                <a:lnTo>
                  <a:pt x="1652276" y="1231899"/>
                </a:lnTo>
                <a:lnTo>
                  <a:pt x="1635753" y="1282699"/>
                </a:lnTo>
                <a:lnTo>
                  <a:pt x="1619556" y="1320799"/>
                </a:lnTo>
                <a:lnTo>
                  <a:pt x="1603684" y="1371599"/>
                </a:lnTo>
                <a:lnTo>
                  <a:pt x="1588131" y="1422399"/>
                </a:lnTo>
                <a:lnTo>
                  <a:pt x="1572896" y="1473199"/>
                </a:lnTo>
                <a:lnTo>
                  <a:pt x="1557975" y="1511299"/>
                </a:lnTo>
                <a:lnTo>
                  <a:pt x="1543364" y="1562099"/>
                </a:lnTo>
                <a:lnTo>
                  <a:pt x="1536417" y="1587499"/>
                </a:lnTo>
                <a:lnTo>
                  <a:pt x="1529040" y="1612899"/>
                </a:lnTo>
                <a:lnTo>
                  <a:pt x="1520803" y="1638299"/>
                </a:lnTo>
                <a:lnTo>
                  <a:pt x="1511278" y="1663699"/>
                </a:lnTo>
                <a:lnTo>
                  <a:pt x="1498949" y="1701799"/>
                </a:lnTo>
                <a:close/>
              </a:path>
              <a:path w="2165984" h="3911600">
                <a:moveTo>
                  <a:pt x="93573" y="3911599"/>
                </a:moveTo>
                <a:lnTo>
                  <a:pt x="0" y="3911599"/>
                </a:lnTo>
                <a:lnTo>
                  <a:pt x="14038" y="3873499"/>
                </a:lnTo>
                <a:lnTo>
                  <a:pt x="29832" y="3822699"/>
                </a:lnTo>
                <a:lnTo>
                  <a:pt x="45801" y="3771899"/>
                </a:lnTo>
                <a:lnTo>
                  <a:pt x="61944" y="3733799"/>
                </a:lnTo>
                <a:lnTo>
                  <a:pt x="78260" y="3682999"/>
                </a:lnTo>
                <a:lnTo>
                  <a:pt x="94748" y="3632199"/>
                </a:lnTo>
                <a:lnTo>
                  <a:pt x="111409" y="3581399"/>
                </a:lnTo>
                <a:lnTo>
                  <a:pt x="128241" y="3530599"/>
                </a:lnTo>
                <a:lnTo>
                  <a:pt x="145245" y="3492499"/>
                </a:lnTo>
                <a:lnTo>
                  <a:pt x="162418" y="3441699"/>
                </a:lnTo>
                <a:lnTo>
                  <a:pt x="179762" y="3390899"/>
                </a:lnTo>
                <a:lnTo>
                  <a:pt x="197275" y="3340099"/>
                </a:lnTo>
                <a:lnTo>
                  <a:pt x="214957" y="3301999"/>
                </a:lnTo>
                <a:lnTo>
                  <a:pt x="232807" y="3251199"/>
                </a:lnTo>
                <a:lnTo>
                  <a:pt x="250825" y="3200399"/>
                </a:lnTo>
                <a:lnTo>
                  <a:pt x="269011" y="3149599"/>
                </a:lnTo>
                <a:lnTo>
                  <a:pt x="287363" y="3098799"/>
                </a:lnTo>
                <a:lnTo>
                  <a:pt x="305881" y="3060699"/>
                </a:lnTo>
                <a:lnTo>
                  <a:pt x="324565" y="3009899"/>
                </a:lnTo>
                <a:lnTo>
                  <a:pt x="343413" y="2959099"/>
                </a:lnTo>
                <a:lnTo>
                  <a:pt x="362427" y="2908299"/>
                </a:lnTo>
                <a:lnTo>
                  <a:pt x="381604" y="2870199"/>
                </a:lnTo>
                <a:lnTo>
                  <a:pt x="400945" y="2819399"/>
                </a:lnTo>
                <a:lnTo>
                  <a:pt x="420448" y="2768599"/>
                </a:lnTo>
                <a:lnTo>
                  <a:pt x="440114" y="2730499"/>
                </a:lnTo>
                <a:lnTo>
                  <a:pt x="459942" y="2679699"/>
                </a:lnTo>
                <a:lnTo>
                  <a:pt x="479931" y="2628899"/>
                </a:lnTo>
                <a:lnTo>
                  <a:pt x="499815" y="2590799"/>
                </a:lnTo>
                <a:lnTo>
                  <a:pt x="519967" y="2539999"/>
                </a:lnTo>
                <a:lnTo>
                  <a:pt x="540442" y="2489199"/>
                </a:lnTo>
                <a:lnTo>
                  <a:pt x="561293" y="2451099"/>
                </a:lnTo>
                <a:lnTo>
                  <a:pt x="582573" y="2400299"/>
                </a:lnTo>
                <a:lnTo>
                  <a:pt x="604337" y="2362199"/>
                </a:lnTo>
                <a:lnTo>
                  <a:pt x="626638" y="2311399"/>
                </a:lnTo>
                <a:lnTo>
                  <a:pt x="649530" y="2273299"/>
                </a:lnTo>
                <a:lnTo>
                  <a:pt x="673067" y="2235199"/>
                </a:lnTo>
                <a:lnTo>
                  <a:pt x="697302" y="2184399"/>
                </a:lnTo>
                <a:lnTo>
                  <a:pt x="722288" y="2146299"/>
                </a:lnTo>
                <a:lnTo>
                  <a:pt x="748081" y="2095499"/>
                </a:lnTo>
                <a:lnTo>
                  <a:pt x="774733" y="2057399"/>
                </a:lnTo>
                <a:lnTo>
                  <a:pt x="802298" y="2019299"/>
                </a:lnTo>
                <a:lnTo>
                  <a:pt x="830830" y="1981199"/>
                </a:lnTo>
                <a:lnTo>
                  <a:pt x="860383" y="1943099"/>
                </a:lnTo>
                <a:lnTo>
                  <a:pt x="888701" y="1904999"/>
                </a:lnTo>
                <a:lnTo>
                  <a:pt x="918542" y="1866899"/>
                </a:lnTo>
                <a:lnTo>
                  <a:pt x="949747" y="1828799"/>
                </a:lnTo>
                <a:lnTo>
                  <a:pt x="982154" y="1790699"/>
                </a:lnTo>
                <a:lnTo>
                  <a:pt x="1015603" y="1765299"/>
                </a:lnTo>
                <a:lnTo>
                  <a:pt x="1049935" y="1727199"/>
                </a:lnTo>
                <a:lnTo>
                  <a:pt x="1084988" y="1701799"/>
                </a:lnTo>
                <a:lnTo>
                  <a:pt x="1127728" y="1663699"/>
                </a:lnTo>
                <a:lnTo>
                  <a:pt x="1167352" y="1638299"/>
                </a:lnTo>
                <a:lnTo>
                  <a:pt x="1205043" y="1625599"/>
                </a:lnTo>
                <a:lnTo>
                  <a:pt x="1279350" y="1625599"/>
                </a:lnTo>
                <a:lnTo>
                  <a:pt x="1318330" y="1650999"/>
                </a:lnTo>
                <a:lnTo>
                  <a:pt x="1360103" y="1676399"/>
                </a:lnTo>
                <a:lnTo>
                  <a:pt x="1261763" y="1676399"/>
                </a:lnTo>
                <a:lnTo>
                  <a:pt x="1219854" y="1689099"/>
                </a:lnTo>
                <a:lnTo>
                  <a:pt x="1176663" y="1714499"/>
                </a:lnTo>
                <a:lnTo>
                  <a:pt x="1139223" y="1739899"/>
                </a:lnTo>
                <a:lnTo>
                  <a:pt x="1103763" y="1765299"/>
                </a:lnTo>
                <a:lnTo>
                  <a:pt x="1070063" y="1790699"/>
                </a:lnTo>
                <a:lnTo>
                  <a:pt x="1037903" y="1828799"/>
                </a:lnTo>
                <a:lnTo>
                  <a:pt x="1007064" y="1866899"/>
                </a:lnTo>
                <a:lnTo>
                  <a:pt x="974489" y="1904999"/>
                </a:lnTo>
                <a:lnTo>
                  <a:pt x="943188" y="1943099"/>
                </a:lnTo>
                <a:lnTo>
                  <a:pt x="913096" y="1981199"/>
                </a:lnTo>
                <a:lnTo>
                  <a:pt x="884151" y="2019299"/>
                </a:lnTo>
                <a:lnTo>
                  <a:pt x="856287" y="2070099"/>
                </a:lnTo>
                <a:lnTo>
                  <a:pt x="829443" y="2108199"/>
                </a:lnTo>
                <a:lnTo>
                  <a:pt x="803553" y="2158999"/>
                </a:lnTo>
                <a:lnTo>
                  <a:pt x="778554" y="2197099"/>
                </a:lnTo>
                <a:lnTo>
                  <a:pt x="754384" y="2235199"/>
                </a:lnTo>
                <a:lnTo>
                  <a:pt x="730977" y="2285999"/>
                </a:lnTo>
                <a:lnTo>
                  <a:pt x="708270" y="2324099"/>
                </a:lnTo>
                <a:lnTo>
                  <a:pt x="686200" y="2374899"/>
                </a:lnTo>
                <a:lnTo>
                  <a:pt x="663996" y="2425699"/>
                </a:lnTo>
                <a:lnTo>
                  <a:pt x="642192" y="2463799"/>
                </a:lnTo>
                <a:lnTo>
                  <a:pt x="620776" y="2514599"/>
                </a:lnTo>
                <a:lnTo>
                  <a:pt x="599733" y="2552699"/>
                </a:lnTo>
                <a:lnTo>
                  <a:pt x="579049" y="2603499"/>
                </a:lnTo>
                <a:lnTo>
                  <a:pt x="558710" y="2654299"/>
                </a:lnTo>
                <a:lnTo>
                  <a:pt x="538702" y="2692399"/>
                </a:lnTo>
                <a:lnTo>
                  <a:pt x="519011" y="2743199"/>
                </a:lnTo>
                <a:lnTo>
                  <a:pt x="499624" y="2781299"/>
                </a:lnTo>
                <a:lnTo>
                  <a:pt x="480526" y="2832099"/>
                </a:lnTo>
                <a:lnTo>
                  <a:pt x="461703" y="2882899"/>
                </a:lnTo>
                <a:lnTo>
                  <a:pt x="443141" y="2920999"/>
                </a:lnTo>
                <a:lnTo>
                  <a:pt x="424827" y="2971799"/>
                </a:lnTo>
                <a:lnTo>
                  <a:pt x="406746" y="3022599"/>
                </a:lnTo>
                <a:lnTo>
                  <a:pt x="388884" y="3073399"/>
                </a:lnTo>
                <a:lnTo>
                  <a:pt x="371228" y="3111499"/>
                </a:lnTo>
                <a:lnTo>
                  <a:pt x="353763" y="3162299"/>
                </a:lnTo>
                <a:lnTo>
                  <a:pt x="336476" y="3213099"/>
                </a:lnTo>
                <a:lnTo>
                  <a:pt x="319352" y="3251199"/>
                </a:lnTo>
                <a:lnTo>
                  <a:pt x="302378" y="3301999"/>
                </a:lnTo>
                <a:lnTo>
                  <a:pt x="285539" y="3352799"/>
                </a:lnTo>
                <a:lnTo>
                  <a:pt x="268822" y="3403599"/>
                </a:lnTo>
                <a:lnTo>
                  <a:pt x="252212" y="3441699"/>
                </a:lnTo>
                <a:lnTo>
                  <a:pt x="235696" y="3492499"/>
                </a:lnTo>
                <a:lnTo>
                  <a:pt x="219260" y="3543299"/>
                </a:lnTo>
                <a:lnTo>
                  <a:pt x="202889" y="3594099"/>
                </a:lnTo>
                <a:lnTo>
                  <a:pt x="186570" y="3632199"/>
                </a:lnTo>
                <a:lnTo>
                  <a:pt x="170346" y="3682999"/>
                </a:lnTo>
                <a:lnTo>
                  <a:pt x="154267" y="3733799"/>
                </a:lnTo>
                <a:lnTo>
                  <a:pt x="138324" y="3784599"/>
                </a:lnTo>
                <a:lnTo>
                  <a:pt x="122511" y="3822699"/>
                </a:lnTo>
                <a:lnTo>
                  <a:pt x="106822" y="3873499"/>
                </a:lnTo>
                <a:lnTo>
                  <a:pt x="93573" y="3911599"/>
                </a:lnTo>
                <a:close/>
              </a:path>
              <a:path w="2165984" h="3911600">
                <a:moveTo>
                  <a:pt x="1036480" y="3911599"/>
                </a:moveTo>
                <a:lnTo>
                  <a:pt x="972328" y="3911599"/>
                </a:lnTo>
                <a:lnTo>
                  <a:pt x="974684" y="3898899"/>
                </a:lnTo>
                <a:lnTo>
                  <a:pt x="982319" y="3848099"/>
                </a:lnTo>
                <a:lnTo>
                  <a:pt x="990032" y="3797299"/>
                </a:lnTo>
                <a:lnTo>
                  <a:pt x="997826" y="3746499"/>
                </a:lnTo>
                <a:lnTo>
                  <a:pt x="1005705" y="3695699"/>
                </a:lnTo>
                <a:lnTo>
                  <a:pt x="1013673" y="3644899"/>
                </a:lnTo>
                <a:lnTo>
                  <a:pt x="1021731" y="3594099"/>
                </a:lnTo>
                <a:lnTo>
                  <a:pt x="1029884" y="3543299"/>
                </a:lnTo>
                <a:lnTo>
                  <a:pt x="1038135" y="3492499"/>
                </a:lnTo>
                <a:lnTo>
                  <a:pt x="1046488" y="3441699"/>
                </a:lnTo>
                <a:lnTo>
                  <a:pt x="1054945" y="3390899"/>
                </a:lnTo>
                <a:lnTo>
                  <a:pt x="1063510" y="3340099"/>
                </a:lnTo>
                <a:lnTo>
                  <a:pt x="1072186" y="3289299"/>
                </a:lnTo>
                <a:lnTo>
                  <a:pt x="1080977" y="3238499"/>
                </a:lnTo>
                <a:lnTo>
                  <a:pt x="1089885" y="3187699"/>
                </a:lnTo>
                <a:lnTo>
                  <a:pt x="1098915" y="3136899"/>
                </a:lnTo>
                <a:lnTo>
                  <a:pt x="1108070" y="3086099"/>
                </a:lnTo>
                <a:lnTo>
                  <a:pt x="1117352" y="3035299"/>
                </a:lnTo>
                <a:lnTo>
                  <a:pt x="1126766" y="2984499"/>
                </a:lnTo>
                <a:lnTo>
                  <a:pt x="1136314" y="2946399"/>
                </a:lnTo>
                <a:lnTo>
                  <a:pt x="1145999" y="2895599"/>
                </a:lnTo>
                <a:lnTo>
                  <a:pt x="1155826" y="2844799"/>
                </a:lnTo>
                <a:lnTo>
                  <a:pt x="1165798" y="2793999"/>
                </a:lnTo>
                <a:lnTo>
                  <a:pt x="1175917" y="2743199"/>
                </a:lnTo>
                <a:lnTo>
                  <a:pt x="1186187" y="2692399"/>
                </a:lnTo>
                <a:lnTo>
                  <a:pt x="1196611" y="2641599"/>
                </a:lnTo>
                <a:lnTo>
                  <a:pt x="1207194" y="2590799"/>
                </a:lnTo>
                <a:lnTo>
                  <a:pt x="1217937" y="2539999"/>
                </a:lnTo>
                <a:lnTo>
                  <a:pt x="1228845" y="2489199"/>
                </a:lnTo>
                <a:lnTo>
                  <a:pt x="1239920" y="2438399"/>
                </a:lnTo>
                <a:lnTo>
                  <a:pt x="1251166" y="2387599"/>
                </a:lnTo>
                <a:lnTo>
                  <a:pt x="1262587" y="2336799"/>
                </a:lnTo>
                <a:lnTo>
                  <a:pt x="1274185" y="2285999"/>
                </a:lnTo>
                <a:lnTo>
                  <a:pt x="1285965" y="2235199"/>
                </a:lnTo>
                <a:lnTo>
                  <a:pt x="1297928" y="2184399"/>
                </a:lnTo>
                <a:lnTo>
                  <a:pt x="1310079" y="2146299"/>
                </a:lnTo>
                <a:lnTo>
                  <a:pt x="1322421" y="2095499"/>
                </a:lnTo>
                <a:lnTo>
                  <a:pt x="1334957" y="2044699"/>
                </a:lnTo>
                <a:lnTo>
                  <a:pt x="1347691" y="1993899"/>
                </a:lnTo>
                <a:lnTo>
                  <a:pt x="1360626" y="1943099"/>
                </a:lnTo>
                <a:lnTo>
                  <a:pt x="1373765" y="1892299"/>
                </a:lnTo>
                <a:lnTo>
                  <a:pt x="1377847" y="1879599"/>
                </a:lnTo>
                <a:lnTo>
                  <a:pt x="1382359" y="1854199"/>
                </a:lnTo>
                <a:lnTo>
                  <a:pt x="1386012" y="1841499"/>
                </a:lnTo>
                <a:lnTo>
                  <a:pt x="1387516" y="1816099"/>
                </a:lnTo>
                <a:lnTo>
                  <a:pt x="1379685" y="1777999"/>
                </a:lnTo>
                <a:lnTo>
                  <a:pt x="1361350" y="1739899"/>
                </a:lnTo>
                <a:lnTo>
                  <a:pt x="1334355" y="1701799"/>
                </a:lnTo>
                <a:lnTo>
                  <a:pt x="1300545" y="1689099"/>
                </a:lnTo>
                <a:lnTo>
                  <a:pt x="1261763" y="1676399"/>
                </a:lnTo>
                <a:lnTo>
                  <a:pt x="1360103" y="1676399"/>
                </a:lnTo>
                <a:lnTo>
                  <a:pt x="1405851" y="1701799"/>
                </a:lnTo>
                <a:lnTo>
                  <a:pt x="1498949" y="1701799"/>
                </a:lnTo>
                <a:lnTo>
                  <a:pt x="1494840" y="1714499"/>
                </a:lnTo>
                <a:lnTo>
                  <a:pt x="1484176" y="1765299"/>
                </a:lnTo>
                <a:lnTo>
                  <a:pt x="1478323" y="1816099"/>
                </a:lnTo>
                <a:lnTo>
                  <a:pt x="1476318" y="1866899"/>
                </a:lnTo>
                <a:lnTo>
                  <a:pt x="1477200" y="1904999"/>
                </a:lnTo>
                <a:lnTo>
                  <a:pt x="1480006" y="1955799"/>
                </a:lnTo>
                <a:lnTo>
                  <a:pt x="1483775" y="2006599"/>
                </a:lnTo>
                <a:lnTo>
                  <a:pt x="1486412" y="2044699"/>
                </a:lnTo>
                <a:lnTo>
                  <a:pt x="1410435" y="2044699"/>
                </a:lnTo>
                <a:lnTo>
                  <a:pt x="1400981" y="2070099"/>
                </a:lnTo>
                <a:lnTo>
                  <a:pt x="1393246" y="2082799"/>
                </a:lnTo>
                <a:lnTo>
                  <a:pt x="1387230" y="2108199"/>
                </a:lnTo>
                <a:lnTo>
                  <a:pt x="1382932" y="2120899"/>
                </a:lnTo>
                <a:lnTo>
                  <a:pt x="1371388" y="2171699"/>
                </a:lnTo>
                <a:lnTo>
                  <a:pt x="1359716" y="2222499"/>
                </a:lnTo>
                <a:lnTo>
                  <a:pt x="1336246" y="2324099"/>
                </a:lnTo>
                <a:lnTo>
                  <a:pt x="1324574" y="2362199"/>
                </a:lnTo>
                <a:lnTo>
                  <a:pt x="1313030" y="2412999"/>
                </a:lnTo>
                <a:lnTo>
                  <a:pt x="1301677" y="2463799"/>
                </a:lnTo>
                <a:lnTo>
                  <a:pt x="1290578" y="2514599"/>
                </a:lnTo>
                <a:lnTo>
                  <a:pt x="1279798" y="2565399"/>
                </a:lnTo>
                <a:lnTo>
                  <a:pt x="1269399" y="2616199"/>
                </a:lnTo>
                <a:lnTo>
                  <a:pt x="1259447" y="2654299"/>
                </a:lnTo>
                <a:lnTo>
                  <a:pt x="1250003" y="2705099"/>
                </a:lnTo>
                <a:lnTo>
                  <a:pt x="1240851" y="2755899"/>
                </a:lnTo>
                <a:lnTo>
                  <a:pt x="1231729" y="2806699"/>
                </a:lnTo>
                <a:lnTo>
                  <a:pt x="1222638" y="2857499"/>
                </a:lnTo>
                <a:lnTo>
                  <a:pt x="1213577" y="2908299"/>
                </a:lnTo>
                <a:lnTo>
                  <a:pt x="1204547" y="2959099"/>
                </a:lnTo>
                <a:lnTo>
                  <a:pt x="1195548" y="3009899"/>
                </a:lnTo>
                <a:lnTo>
                  <a:pt x="1186579" y="3060699"/>
                </a:lnTo>
                <a:lnTo>
                  <a:pt x="1177641" y="3098799"/>
                </a:lnTo>
                <a:lnTo>
                  <a:pt x="1168733" y="3149599"/>
                </a:lnTo>
                <a:lnTo>
                  <a:pt x="1159856" y="3200399"/>
                </a:lnTo>
                <a:lnTo>
                  <a:pt x="1151009" y="3251199"/>
                </a:lnTo>
                <a:lnTo>
                  <a:pt x="1142193" y="3301999"/>
                </a:lnTo>
                <a:lnTo>
                  <a:pt x="1133407" y="3352799"/>
                </a:lnTo>
                <a:lnTo>
                  <a:pt x="1124652" y="3403599"/>
                </a:lnTo>
                <a:lnTo>
                  <a:pt x="1115928" y="3454399"/>
                </a:lnTo>
                <a:lnTo>
                  <a:pt x="1107234" y="3505199"/>
                </a:lnTo>
                <a:lnTo>
                  <a:pt x="1098571" y="3555999"/>
                </a:lnTo>
                <a:lnTo>
                  <a:pt x="1089938" y="3606799"/>
                </a:lnTo>
                <a:lnTo>
                  <a:pt x="1081336" y="3657599"/>
                </a:lnTo>
                <a:lnTo>
                  <a:pt x="1072764" y="3708399"/>
                </a:lnTo>
                <a:lnTo>
                  <a:pt x="1064223" y="3746499"/>
                </a:lnTo>
                <a:lnTo>
                  <a:pt x="1055713" y="3797299"/>
                </a:lnTo>
                <a:lnTo>
                  <a:pt x="1047233" y="3848099"/>
                </a:lnTo>
                <a:lnTo>
                  <a:pt x="1036480" y="3911599"/>
                </a:lnTo>
                <a:close/>
              </a:path>
              <a:path w="2165984" h="3911600">
                <a:moveTo>
                  <a:pt x="1319933" y="3911599"/>
                </a:moveTo>
                <a:lnTo>
                  <a:pt x="1250311" y="3911599"/>
                </a:lnTo>
                <a:lnTo>
                  <a:pt x="1257298" y="3873499"/>
                </a:lnTo>
                <a:lnTo>
                  <a:pt x="1268589" y="3822699"/>
                </a:lnTo>
                <a:lnTo>
                  <a:pt x="1279646" y="3759199"/>
                </a:lnTo>
                <a:lnTo>
                  <a:pt x="1290452" y="3695699"/>
                </a:lnTo>
                <a:lnTo>
                  <a:pt x="1300991" y="3632199"/>
                </a:lnTo>
                <a:lnTo>
                  <a:pt x="1311245" y="3568699"/>
                </a:lnTo>
                <a:lnTo>
                  <a:pt x="1321199" y="3505199"/>
                </a:lnTo>
                <a:lnTo>
                  <a:pt x="1330836" y="3441699"/>
                </a:lnTo>
                <a:lnTo>
                  <a:pt x="1340138" y="3378199"/>
                </a:lnTo>
                <a:lnTo>
                  <a:pt x="1349091" y="3314699"/>
                </a:lnTo>
                <a:lnTo>
                  <a:pt x="1357676" y="3251199"/>
                </a:lnTo>
                <a:lnTo>
                  <a:pt x="1365878" y="3187699"/>
                </a:lnTo>
                <a:lnTo>
                  <a:pt x="1373679" y="3124199"/>
                </a:lnTo>
                <a:lnTo>
                  <a:pt x="1381064" y="3060699"/>
                </a:lnTo>
                <a:lnTo>
                  <a:pt x="1388015" y="2997199"/>
                </a:lnTo>
                <a:lnTo>
                  <a:pt x="1394516" y="2933699"/>
                </a:lnTo>
                <a:lnTo>
                  <a:pt x="1400550" y="2870199"/>
                </a:lnTo>
                <a:lnTo>
                  <a:pt x="1406101" y="2819399"/>
                </a:lnTo>
                <a:lnTo>
                  <a:pt x="1411152" y="2755899"/>
                </a:lnTo>
                <a:lnTo>
                  <a:pt x="1415687" y="2692399"/>
                </a:lnTo>
                <a:lnTo>
                  <a:pt x="1419688" y="2641599"/>
                </a:lnTo>
                <a:lnTo>
                  <a:pt x="1423140" y="2590799"/>
                </a:lnTo>
                <a:lnTo>
                  <a:pt x="1426025" y="2539999"/>
                </a:lnTo>
                <a:lnTo>
                  <a:pt x="1428328" y="2489199"/>
                </a:lnTo>
                <a:lnTo>
                  <a:pt x="1430031" y="2438399"/>
                </a:lnTo>
                <a:lnTo>
                  <a:pt x="1431118" y="2387599"/>
                </a:lnTo>
                <a:lnTo>
                  <a:pt x="1431572" y="2336799"/>
                </a:lnTo>
                <a:lnTo>
                  <a:pt x="1431377" y="2298699"/>
                </a:lnTo>
                <a:lnTo>
                  <a:pt x="1430516" y="2247899"/>
                </a:lnTo>
                <a:lnTo>
                  <a:pt x="1428972" y="2209799"/>
                </a:lnTo>
                <a:lnTo>
                  <a:pt x="1426730" y="2171699"/>
                </a:lnTo>
                <a:lnTo>
                  <a:pt x="1423771" y="2133599"/>
                </a:lnTo>
                <a:lnTo>
                  <a:pt x="1420080" y="2108199"/>
                </a:lnTo>
                <a:lnTo>
                  <a:pt x="1415640" y="2070099"/>
                </a:lnTo>
                <a:lnTo>
                  <a:pt x="1410435" y="2044699"/>
                </a:lnTo>
                <a:lnTo>
                  <a:pt x="1486412" y="2044699"/>
                </a:lnTo>
                <a:lnTo>
                  <a:pt x="1490311" y="2108199"/>
                </a:lnTo>
                <a:lnTo>
                  <a:pt x="1492794" y="2158999"/>
                </a:lnTo>
                <a:lnTo>
                  <a:pt x="1494699" y="2209799"/>
                </a:lnTo>
                <a:lnTo>
                  <a:pt x="1495983" y="2260599"/>
                </a:lnTo>
                <a:lnTo>
                  <a:pt x="1496607" y="2311399"/>
                </a:lnTo>
                <a:lnTo>
                  <a:pt x="1496528" y="2362199"/>
                </a:lnTo>
                <a:lnTo>
                  <a:pt x="1495704" y="2425699"/>
                </a:lnTo>
                <a:lnTo>
                  <a:pt x="1494096" y="2476499"/>
                </a:lnTo>
                <a:lnTo>
                  <a:pt x="1491661" y="2514599"/>
                </a:lnTo>
                <a:lnTo>
                  <a:pt x="1488359" y="2565399"/>
                </a:lnTo>
                <a:lnTo>
                  <a:pt x="1484699" y="2616199"/>
                </a:lnTo>
                <a:lnTo>
                  <a:pt x="1480849" y="2666999"/>
                </a:lnTo>
                <a:lnTo>
                  <a:pt x="1476808" y="2717799"/>
                </a:lnTo>
                <a:lnTo>
                  <a:pt x="1472574" y="2768599"/>
                </a:lnTo>
                <a:lnTo>
                  <a:pt x="1468146" y="2819399"/>
                </a:lnTo>
                <a:lnTo>
                  <a:pt x="1463522" y="2870199"/>
                </a:lnTo>
                <a:lnTo>
                  <a:pt x="1458701" y="2920999"/>
                </a:lnTo>
                <a:lnTo>
                  <a:pt x="1453682" y="2971799"/>
                </a:lnTo>
                <a:lnTo>
                  <a:pt x="1448463" y="3022599"/>
                </a:lnTo>
                <a:lnTo>
                  <a:pt x="1443043" y="3073399"/>
                </a:lnTo>
                <a:lnTo>
                  <a:pt x="1437420" y="3124199"/>
                </a:lnTo>
                <a:lnTo>
                  <a:pt x="1431593" y="3174999"/>
                </a:lnTo>
                <a:lnTo>
                  <a:pt x="1425561" y="3225799"/>
                </a:lnTo>
                <a:lnTo>
                  <a:pt x="1419322" y="3276599"/>
                </a:lnTo>
                <a:lnTo>
                  <a:pt x="1412874" y="3327399"/>
                </a:lnTo>
                <a:lnTo>
                  <a:pt x="1406217" y="3378199"/>
                </a:lnTo>
                <a:lnTo>
                  <a:pt x="1399350" y="3428999"/>
                </a:lnTo>
                <a:lnTo>
                  <a:pt x="1392269" y="3467099"/>
                </a:lnTo>
                <a:lnTo>
                  <a:pt x="1384975" y="3517899"/>
                </a:lnTo>
                <a:lnTo>
                  <a:pt x="1377466" y="3568699"/>
                </a:lnTo>
                <a:lnTo>
                  <a:pt x="1369740" y="3619499"/>
                </a:lnTo>
                <a:lnTo>
                  <a:pt x="1361797" y="3670299"/>
                </a:lnTo>
                <a:lnTo>
                  <a:pt x="1353634" y="3721099"/>
                </a:lnTo>
                <a:lnTo>
                  <a:pt x="1345250" y="3771899"/>
                </a:lnTo>
                <a:lnTo>
                  <a:pt x="1336644" y="3822699"/>
                </a:lnTo>
                <a:lnTo>
                  <a:pt x="1327814" y="3873499"/>
                </a:lnTo>
                <a:lnTo>
                  <a:pt x="1319933" y="3911599"/>
                </a:lnTo>
                <a:close/>
              </a:path>
              <a:path w="2165984" h="3911600">
                <a:moveTo>
                  <a:pt x="1934080" y="3911599"/>
                </a:moveTo>
                <a:lnTo>
                  <a:pt x="1856922" y="3911599"/>
                </a:lnTo>
                <a:lnTo>
                  <a:pt x="1864094" y="3873499"/>
                </a:lnTo>
                <a:lnTo>
                  <a:pt x="1872811" y="3822699"/>
                </a:lnTo>
                <a:lnTo>
                  <a:pt x="1881778" y="3771899"/>
                </a:lnTo>
                <a:lnTo>
                  <a:pt x="1890985" y="3721099"/>
                </a:lnTo>
                <a:lnTo>
                  <a:pt x="1900426" y="3670299"/>
                </a:lnTo>
                <a:lnTo>
                  <a:pt x="1910092" y="3619499"/>
                </a:lnTo>
                <a:lnTo>
                  <a:pt x="1919975" y="3568699"/>
                </a:lnTo>
                <a:lnTo>
                  <a:pt x="1930068" y="3530599"/>
                </a:lnTo>
                <a:lnTo>
                  <a:pt x="1940363" y="3479799"/>
                </a:lnTo>
                <a:lnTo>
                  <a:pt x="1950852" y="3428999"/>
                </a:lnTo>
                <a:lnTo>
                  <a:pt x="1961527" y="3378199"/>
                </a:lnTo>
                <a:lnTo>
                  <a:pt x="1972381" y="3327399"/>
                </a:lnTo>
                <a:lnTo>
                  <a:pt x="1983405" y="3276599"/>
                </a:lnTo>
                <a:lnTo>
                  <a:pt x="1994731" y="3225799"/>
                </a:lnTo>
                <a:lnTo>
                  <a:pt x="2006159" y="3174999"/>
                </a:lnTo>
                <a:lnTo>
                  <a:pt x="2017692" y="3124199"/>
                </a:lnTo>
                <a:lnTo>
                  <a:pt x="2029332" y="3073399"/>
                </a:lnTo>
                <a:lnTo>
                  <a:pt x="2041083" y="3035299"/>
                </a:lnTo>
                <a:lnTo>
                  <a:pt x="2052947" y="2984499"/>
                </a:lnTo>
                <a:lnTo>
                  <a:pt x="2064927" y="2933699"/>
                </a:lnTo>
                <a:lnTo>
                  <a:pt x="2077026" y="2882899"/>
                </a:lnTo>
                <a:lnTo>
                  <a:pt x="2089247" y="2832099"/>
                </a:lnTo>
                <a:lnTo>
                  <a:pt x="2101593" y="2781299"/>
                </a:lnTo>
                <a:lnTo>
                  <a:pt x="2114066" y="2730499"/>
                </a:lnTo>
                <a:lnTo>
                  <a:pt x="2126670" y="2679699"/>
                </a:lnTo>
                <a:lnTo>
                  <a:pt x="2139407" y="2641599"/>
                </a:lnTo>
                <a:lnTo>
                  <a:pt x="2152281" y="2590799"/>
                </a:lnTo>
                <a:lnTo>
                  <a:pt x="2165878" y="2539999"/>
                </a:lnTo>
                <a:lnTo>
                  <a:pt x="2165878" y="2819399"/>
                </a:lnTo>
                <a:lnTo>
                  <a:pt x="2156434" y="2857499"/>
                </a:lnTo>
                <a:lnTo>
                  <a:pt x="2144492" y="2895599"/>
                </a:lnTo>
                <a:lnTo>
                  <a:pt x="2132712" y="2946399"/>
                </a:lnTo>
                <a:lnTo>
                  <a:pt x="2121091" y="2997199"/>
                </a:lnTo>
                <a:lnTo>
                  <a:pt x="2109628" y="3047999"/>
                </a:lnTo>
                <a:lnTo>
                  <a:pt x="2098323" y="3098799"/>
                </a:lnTo>
                <a:lnTo>
                  <a:pt x="2087175" y="3149599"/>
                </a:lnTo>
                <a:lnTo>
                  <a:pt x="2076183" y="3200399"/>
                </a:lnTo>
                <a:lnTo>
                  <a:pt x="2065346" y="3251199"/>
                </a:lnTo>
                <a:lnTo>
                  <a:pt x="2054663" y="3301999"/>
                </a:lnTo>
                <a:lnTo>
                  <a:pt x="2044133" y="3340099"/>
                </a:lnTo>
                <a:lnTo>
                  <a:pt x="2033755" y="3390899"/>
                </a:lnTo>
                <a:lnTo>
                  <a:pt x="2023529" y="3441699"/>
                </a:lnTo>
                <a:lnTo>
                  <a:pt x="2013452" y="3492499"/>
                </a:lnTo>
                <a:lnTo>
                  <a:pt x="2003525" y="3543299"/>
                </a:lnTo>
                <a:lnTo>
                  <a:pt x="1993746" y="3594099"/>
                </a:lnTo>
                <a:lnTo>
                  <a:pt x="1984115" y="3644899"/>
                </a:lnTo>
                <a:lnTo>
                  <a:pt x="1974630" y="3695699"/>
                </a:lnTo>
                <a:lnTo>
                  <a:pt x="1965290" y="3746499"/>
                </a:lnTo>
                <a:lnTo>
                  <a:pt x="1956096" y="3797299"/>
                </a:lnTo>
                <a:lnTo>
                  <a:pt x="1947044" y="3848099"/>
                </a:lnTo>
                <a:lnTo>
                  <a:pt x="1938136" y="3898899"/>
                </a:lnTo>
                <a:lnTo>
                  <a:pt x="1934080" y="3911599"/>
                </a:lnTo>
                <a:close/>
              </a:path>
              <a:path w="2165984" h="3911600">
                <a:moveTo>
                  <a:pt x="2165878" y="3911599"/>
                </a:moveTo>
                <a:lnTo>
                  <a:pt x="2114055" y="3911599"/>
                </a:lnTo>
                <a:lnTo>
                  <a:pt x="2165878" y="3746499"/>
                </a:lnTo>
                <a:lnTo>
                  <a:pt x="2165878" y="3911599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55258"/>
            <a:ext cx="4539118" cy="553174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3387" y="2"/>
            <a:ext cx="18225135" cy="3847465"/>
          </a:xfrm>
          <a:custGeom>
            <a:avLst/>
            <a:gdLst/>
            <a:ahLst/>
            <a:cxnLst/>
            <a:rect l="l" t="t" r="r" b="b"/>
            <a:pathLst>
              <a:path w="18225135" h="3847465">
                <a:moveTo>
                  <a:pt x="0" y="3847097"/>
                </a:moveTo>
                <a:lnTo>
                  <a:pt x="18224612" y="3847097"/>
                </a:lnTo>
                <a:lnTo>
                  <a:pt x="18224612" y="0"/>
                </a:lnTo>
                <a:lnTo>
                  <a:pt x="0" y="0"/>
                </a:lnTo>
                <a:lnTo>
                  <a:pt x="0" y="3847097"/>
                </a:lnTo>
                <a:close/>
              </a:path>
            </a:pathLst>
          </a:custGeom>
          <a:solidFill>
            <a:srgbClr val="F7F5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55526" y="7296399"/>
            <a:ext cx="4544695" cy="2990850"/>
            <a:chOff x="255526" y="7296399"/>
            <a:chExt cx="4544695" cy="29908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089" y="9359903"/>
              <a:ext cx="2305049" cy="9270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526" y="7296399"/>
              <a:ext cx="2219646" cy="281431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-3365" y="0"/>
            <a:ext cx="4601845" cy="2484755"/>
          </a:xfrm>
          <a:custGeom>
            <a:avLst/>
            <a:gdLst/>
            <a:ahLst/>
            <a:cxnLst/>
            <a:rect l="l" t="t" r="r" b="b"/>
            <a:pathLst>
              <a:path w="4601845" h="2484755">
                <a:moveTo>
                  <a:pt x="28475" y="1159657"/>
                </a:moveTo>
                <a:lnTo>
                  <a:pt x="449" y="1167377"/>
                </a:lnTo>
                <a:lnTo>
                  <a:pt x="502" y="1114671"/>
                </a:lnTo>
                <a:lnTo>
                  <a:pt x="21618" y="1108854"/>
                </a:lnTo>
                <a:lnTo>
                  <a:pt x="59968" y="1071943"/>
                </a:lnTo>
                <a:lnTo>
                  <a:pt x="101730" y="1047266"/>
                </a:lnTo>
                <a:lnTo>
                  <a:pt x="140157" y="1010334"/>
                </a:lnTo>
                <a:lnTo>
                  <a:pt x="181996" y="985636"/>
                </a:lnTo>
                <a:lnTo>
                  <a:pt x="220500" y="948683"/>
                </a:lnTo>
                <a:lnTo>
                  <a:pt x="262416" y="923963"/>
                </a:lnTo>
                <a:lnTo>
                  <a:pt x="300998" y="886988"/>
                </a:lnTo>
                <a:lnTo>
                  <a:pt x="385024" y="837495"/>
                </a:lnTo>
                <a:lnTo>
                  <a:pt x="423722" y="800489"/>
                </a:lnTo>
                <a:lnTo>
                  <a:pt x="465832" y="775716"/>
                </a:lnTo>
                <a:lnTo>
                  <a:pt x="504608" y="738688"/>
                </a:lnTo>
                <a:lnTo>
                  <a:pt x="589023" y="689088"/>
                </a:lnTo>
                <a:lnTo>
                  <a:pt x="627916" y="652028"/>
                </a:lnTo>
                <a:lnTo>
                  <a:pt x="712565" y="602363"/>
                </a:lnTo>
                <a:lnTo>
                  <a:pt x="751576" y="565270"/>
                </a:lnTo>
                <a:lnTo>
                  <a:pt x="878960" y="490660"/>
                </a:lnTo>
                <a:lnTo>
                  <a:pt x="918127" y="453525"/>
                </a:lnTo>
                <a:lnTo>
                  <a:pt x="1003325" y="403709"/>
                </a:lnTo>
                <a:lnTo>
                  <a:pt x="1042610" y="366541"/>
                </a:lnTo>
                <a:lnTo>
                  <a:pt x="1170821" y="291703"/>
                </a:lnTo>
                <a:lnTo>
                  <a:pt x="1210264" y="254491"/>
                </a:lnTo>
                <a:lnTo>
                  <a:pt x="1424937" y="129490"/>
                </a:lnTo>
                <a:lnTo>
                  <a:pt x="1464617" y="92212"/>
                </a:lnTo>
                <a:lnTo>
                  <a:pt x="1594017" y="17047"/>
                </a:lnTo>
                <a:lnTo>
                  <a:pt x="1611934" y="12112"/>
                </a:lnTo>
                <a:lnTo>
                  <a:pt x="1673945" y="11936"/>
                </a:lnTo>
                <a:lnTo>
                  <a:pt x="1642757" y="29967"/>
                </a:lnTo>
                <a:lnTo>
                  <a:pt x="1602655" y="67360"/>
                </a:lnTo>
                <a:lnTo>
                  <a:pt x="1342893" y="217956"/>
                </a:lnTo>
                <a:lnTo>
                  <a:pt x="1303152" y="255249"/>
                </a:lnTo>
                <a:lnTo>
                  <a:pt x="1131206" y="355308"/>
                </a:lnTo>
                <a:lnTo>
                  <a:pt x="1091719" y="392532"/>
                </a:lnTo>
                <a:lnTo>
                  <a:pt x="963443" y="467388"/>
                </a:lnTo>
                <a:lnTo>
                  <a:pt x="924157" y="504556"/>
                </a:lnTo>
                <a:lnTo>
                  <a:pt x="838990" y="554363"/>
                </a:lnTo>
                <a:lnTo>
                  <a:pt x="799854" y="591490"/>
                </a:lnTo>
                <a:lnTo>
                  <a:pt x="714986" y="641215"/>
                </a:lnTo>
                <a:lnTo>
                  <a:pt x="675999" y="678301"/>
                </a:lnTo>
                <a:lnTo>
                  <a:pt x="591426" y="727945"/>
                </a:lnTo>
                <a:lnTo>
                  <a:pt x="552587" y="764990"/>
                </a:lnTo>
                <a:lnTo>
                  <a:pt x="468309" y="814553"/>
                </a:lnTo>
                <a:lnTo>
                  <a:pt x="429615" y="851558"/>
                </a:lnTo>
                <a:lnTo>
                  <a:pt x="387598" y="876305"/>
                </a:lnTo>
                <a:lnTo>
                  <a:pt x="349002" y="913284"/>
                </a:lnTo>
                <a:lnTo>
                  <a:pt x="307082" y="938005"/>
                </a:lnTo>
                <a:lnTo>
                  <a:pt x="268582" y="974956"/>
                </a:lnTo>
                <a:lnTo>
                  <a:pt x="226758" y="999651"/>
                </a:lnTo>
                <a:lnTo>
                  <a:pt x="188355" y="1036576"/>
                </a:lnTo>
                <a:lnTo>
                  <a:pt x="146627" y="1061244"/>
                </a:lnTo>
                <a:lnTo>
                  <a:pt x="108320" y="1098143"/>
                </a:lnTo>
                <a:lnTo>
                  <a:pt x="66687" y="1122784"/>
                </a:lnTo>
                <a:lnTo>
                  <a:pt x="28475" y="1159657"/>
                </a:lnTo>
                <a:close/>
              </a:path>
              <a:path w="4601845" h="2484755">
                <a:moveTo>
                  <a:pt x="1772902" y="11657"/>
                </a:moveTo>
                <a:lnTo>
                  <a:pt x="1673945" y="11936"/>
                </a:lnTo>
                <a:lnTo>
                  <a:pt x="1686283" y="4803"/>
                </a:lnTo>
                <a:lnTo>
                  <a:pt x="1692366" y="3128"/>
                </a:lnTo>
                <a:lnTo>
                  <a:pt x="1781988" y="4785"/>
                </a:lnTo>
                <a:lnTo>
                  <a:pt x="1772902" y="11657"/>
                </a:lnTo>
                <a:close/>
              </a:path>
              <a:path w="4601845" h="2484755">
                <a:moveTo>
                  <a:pt x="122174" y="1265576"/>
                </a:moveTo>
                <a:lnTo>
                  <a:pt x="2391" y="1298573"/>
                </a:lnTo>
                <a:lnTo>
                  <a:pt x="189486" y="1181168"/>
                </a:lnTo>
                <a:lnTo>
                  <a:pt x="271413" y="1119080"/>
                </a:lnTo>
                <a:lnTo>
                  <a:pt x="526924" y="969655"/>
                </a:lnTo>
                <a:lnTo>
                  <a:pt x="568677" y="931807"/>
                </a:lnTo>
                <a:lnTo>
                  <a:pt x="747696" y="829800"/>
                </a:lnTo>
                <a:lnTo>
                  <a:pt x="786106" y="792873"/>
                </a:lnTo>
                <a:lnTo>
                  <a:pt x="828043" y="768148"/>
                </a:lnTo>
                <a:lnTo>
                  <a:pt x="905271" y="694181"/>
                </a:lnTo>
                <a:lnTo>
                  <a:pt x="947308" y="669428"/>
                </a:lnTo>
                <a:lnTo>
                  <a:pt x="1024736" y="595407"/>
                </a:lnTo>
                <a:lnTo>
                  <a:pt x="1066874" y="570626"/>
                </a:lnTo>
                <a:lnTo>
                  <a:pt x="1144502" y="496549"/>
                </a:lnTo>
                <a:lnTo>
                  <a:pt x="1186740" y="471741"/>
                </a:lnTo>
                <a:lnTo>
                  <a:pt x="1225638" y="434679"/>
                </a:lnTo>
                <a:lnTo>
                  <a:pt x="1267942" y="409852"/>
                </a:lnTo>
                <a:lnTo>
                  <a:pt x="1306906" y="372773"/>
                </a:lnTo>
                <a:lnTo>
                  <a:pt x="1349277" y="347928"/>
                </a:lnTo>
                <a:lnTo>
                  <a:pt x="1427374" y="273722"/>
                </a:lnTo>
                <a:lnTo>
                  <a:pt x="1469845" y="248849"/>
                </a:lnTo>
                <a:lnTo>
                  <a:pt x="1508976" y="211723"/>
                </a:lnTo>
                <a:lnTo>
                  <a:pt x="1551514" y="186832"/>
                </a:lnTo>
                <a:lnTo>
                  <a:pt x="1590713" y="149688"/>
                </a:lnTo>
                <a:lnTo>
                  <a:pt x="1633317" y="124778"/>
                </a:lnTo>
                <a:lnTo>
                  <a:pt x="1672583" y="87616"/>
                </a:lnTo>
                <a:lnTo>
                  <a:pt x="1715254" y="62688"/>
                </a:lnTo>
                <a:lnTo>
                  <a:pt x="1754586" y="25507"/>
                </a:lnTo>
                <a:lnTo>
                  <a:pt x="1772902" y="11657"/>
                </a:lnTo>
                <a:lnTo>
                  <a:pt x="1834415" y="11483"/>
                </a:lnTo>
                <a:lnTo>
                  <a:pt x="1826071" y="18988"/>
                </a:lnTo>
                <a:lnTo>
                  <a:pt x="1787279" y="56020"/>
                </a:lnTo>
                <a:lnTo>
                  <a:pt x="1745160" y="80796"/>
                </a:lnTo>
                <a:lnTo>
                  <a:pt x="1706456" y="117804"/>
                </a:lnTo>
                <a:lnTo>
                  <a:pt x="1664421" y="142557"/>
                </a:lnTo>
                <a:lnTo>
                  <a:pt x="1625796" y="179543"/>
                </a:lnTo>
                <a:lnTo>
                  <a:pt x="1583833" y="204275"/>
                </a:lnTo>
                <a:lnTo>
                  <a:pt x="1506751" y="278202"/>
                </a:lnTo>
                <a:lnTo>
                  <a:pt x="1464880" y="302909"/>
                </a:lnTo>
                <a:lnTo>
                  <a:pt x="1426407" y="339853"/>
                </a:lnTo>
                <a:lnTo>
                  <a:pt x="1384584" y="364548"/>
                </a:lnTo>
                <a:lnTo>
                  <a:pt x="1346155" y="401480"/>
                </a:lnTo>
                <a:lnTo>
                  <a:pt x="1304370" y="426164"/>
                </a:lnTo>
                <a:lnTo>
                  <a:pt x="1227589" y="500007"/>
                </a:lnTo>
                <a:lnTo>
                  <a:pt x="1067383" y="623178"/>
                </a:lnTo>
                <a:lnTo>
                  <a:pt x="1061156" y="624893"/>
                </a:lnTo>
                <a:lnTo>
                  <a:pt x="1057049" y="639197"/>
                </a:lnTo>
                <a:lnTo>
                  <a:pt x="1047062" y="641949"/>
                </a:lnTo>
                <a:lnTo>
                  <a:pt x="1036686" y="657980"/>
                </a:lnTo>
                <a:lnTo>
                  <a:pt x="1188430" y="616179"/>
                </a:lnTo>
                <a:lnTo>
                  <a:pt x="1057502" y="691765"/>
                </a:lnTo>
                <a:lnTo>
                  <a:pt x="1037223" y="710524"/>
                </a:lnTo>
                <a:lnTo>
                  <a:pt x="994295" y="735523"/>
                </a:lnTo>
                <a:lnTo>
                  <a:pt x="970643" y="742039"/>
                </a:lnTo>
                <a:lnTo>
                  <a:pt x="882606" y="792636"/>
                </a:lnTo>
                <a:lnTo>
                  <a:pt x="842964" y="829903"/>
                </a:lnTo>
                <a:lnTo>
                  <a:pt x="758538" y="879506"/>
                </a:lnTo>
                <a:lnTo>
                  <a:pt x="720340" y="916375"/>
                </a:lnTo>
                <a:lnTo>
                  <a:pt x="679089" y="940911"/>
                </a:lnTo>
                <a:lnTo>
                  <a:pt x="641453" y="977625"/>
                </a:lnTo>
                <a:lnTo>
                  <a:pt x="515647" y="1012281"/>
                </a:lnTo>
                <a:lnTo>
                  <a:pt x="502555" y="1029061"/>
                </a:lnTo>
                <a:lnTo>
                  <a:pt x="485589" y="1033734"/>
                </a:lnTo>
                <a:lnTo>
                  <a:pt x="471996" y="1050652"/>
                </a:lnTo>
                <a:lnTo>
                  <a:pt x="455532" y="1055187"/>
                </a:lnTo>
                <a:lnTo>
                  <a:pt x="244068" y="1192478"/>
                </a:lnTo>
                <a:lnTo>
                  <a:pt x="122174" y="1265576"/>
                </a:lnTo>
                <a:close/>
              </a:path>
              <a:path w="4601845" h="2484755">
                <a:moveTo>
                  <a:pt x="2157746" y="10569"/>
                </a:moveTo>
                <a:lnTo>
                  <a:pt x="1834415" y="11483"/>
                </a:lnTo>
                <a:lnTo>
                  <a:pt x="1847181" y="0"/>
                </a:lnTo>
                <a:lnTo>
                  <a:pt x="2169002" y="3558"/>
                </a:lnTo>
                <a:lnTo>
                  <a:pt x="2157746" y="10569"/>
                </a:lnTo>
                <a:close/>
              </a:path>
              <a:path w="4601845" h="2484755">
                <a:moveTo>
                  <a:pt x="1188430" y="616179"/>
                </a:moveTo>
                <a:lnTo>
                  <a:pt x="1076803" y="646929"/>
                </a:lnTo>
                <a:lnTo>
                  <a:pt x="1167942" y="595477"/>
                </a:lnTo>
                <a:lnTo>
                  <a:pt x="1210138" y="557506"/>
                </a:lnTo>
                <a:lnTo>
                  <a:pt x="2017331" y="98031"/>
                </a:lnTo>
                <a:lnTo>
                  <a:pt x="2157746" y="10569"/>
                </a:lnTo>
                <a:lnTo>
                  <a:pt x="2240034" y="10337"/>
                </a:lnTo>
                <a:lnTo>
                  <a:pt x="2191150" y="36976"/>
                </a:lnTo>
                <a:lnTo>
                  <a:pt x="1188430" y="616179"/>
                </a:lnTo>
                <a:close/>
              </a:path>
              <a:path w="4601845" h="2484755">
                <a:moveTo>
                  <a:pt x="2488621" y="534645"/>
                </a:moveTo>
                <a:lnTo>
                  <a:pt x="2093850" y="643394"/>
                </a:lnTo>
                <a:lnTo>
                  <a:pt x="2399731" y="466921"/>
                </a:lnTo>
                <a:lnTo>
                  <a:pt x="2446801" y="453954"/>
                </a:lnTo>
                <a:lnTo>
                  <a:pt x="2712097" y="301834"/>
                </a:lnTo>
                <a:lnTo>
                  <a:pt x="2760702" y="288445"/>
                </a:lnTo>
                <a:lnTo>
                  <a:pt x="2941515" y="185943"/>
                </a:lnTo>
                <a:lnTo>
                  <a:pt x="3035237" y="146952"/>
                </a:lnTo>
                <a:lnTo>
                  <a:pt x="3215861" y="44503"/>
                </a:lnTo>
                <a:lnTo>
                  <a:pt x="3303607" y="7158"/>
                </a:lnTo>
                <a:lnTo>
                  <a:pt x="3363912" y="6411"/>
                </a:lnTo>
                <a:lnTo>
                  <a:pt x="3345397" y="21992"/>
                </a:lnTo>
                <a:lnTo>
                  <a:pt x="3301437" y="47275"/>
                </a:lnTo>
                <a:lnTo>
                  <a:pt x="3254115" y="60311"/>
                </a:lnTo>
                <a:lnTo>
                  <a:pt x="2990627" y="211933"/>
                </a:lnTo>
                <a:lnTo>
                  <a:pt x="2943375" y="224950"/>
                </a:lnTo>
                <a:lnTo>
                  <a:pt x="2548911" y="452172"/>
                </a:lnTo>
                <a:lnTo>
                  <a:pt x="2501759" y="465161"/>
                </a:lnTo>
                <a:lnTo>
                  <a:pt x="2457990" y="490391"/>
                </a:lnTo>
                <a:lnTo>
                  <a:pt x="2901947" y="368093"/>
                </a:lnTo>
                <a:lnTo>
                  <a:pt x="2718679" y="444924"/>
                </a:lnTo>
                <a:lnTo>
                  <a:pt x="2623819" y="471056"/>
                </a:lnTo>
                <a:lnTo>
                  <a:pt x="2579824" y="496349"/>
                </a:lnTo>
                <a:lnTo>
                  <a:pt x="2532507" y="509383"/>
                </a:lnTo>
                <a:lnTo>
                  <a:pt x="2488621" y="534645"/>
                </a:lnTo>
                <a:close/>
              </a:path>
              <a:path w="4601845" h="2484755">
                <a:moveTo>
                  <a:pt x="3610411" y="3354"/>
                </a:moveTo>
                <a:lnTo>
                  <a:pt x="3363912" y="6411"/>
                </a:lnTo>
                <a:lnTo>
                  <a:pt x="3368667" y="2409"/>
                </a:lnTo>
                <a:lnTo>
                  <a:pt x="3612137" y="1205"/>
                </a:lnTo>
                <a:lnTo>
                  <a:pt x="3610411" y="3354"/>
                </a:lnTo>
                <a:close/>
              </a:path>
              <a:path w="4601845" h="2484755">
                <a:moveTo>
                  <a:pt x="3777108" y="21625"/>
                </a:moveTo>
                <a:lnTo>
                  <a:pt x="3411148" y="122438"/>
                </a:lnTo>
                <a:lnTo>
                  <a:pt x="3554851" y="43332"/>
                </a:lnTo>
                <a:lnTo>
                  <a:pt x="3598548" y="18122"/>
                </a:lnTo>
                <a:lnTo>
                  <a:pt x="3610411" y="3354"/>
                </a:lnTo>
                <a:lnTo>
                  <a:pt x="3804342" y="950"/>
                </a:lnTo>
                <a:lnTo>
                  <a:pt x="3777108" y="21625"/>
                </a:lnTo>
                <a:close/>
              </a:path>
              <a:path w="4601845" h="2484755">
                <a:moveTo>
                  <a:pt x="3638517" y="72976"/>
                </a:moveTo>
                <a:lnTo>
                  <a:pt x="3313801" y="162427"/>
                </a:lnTo>
                <a:lnTo>
                  <a:pt x="3359038" y="136792"/>
                </a:lnTo>
                <a:lnTo>
                  <a:pt x="3682497" y="47688"/>
                </a:lnTo>
                <a:lnTo>
                  <a:pt x="3638517" y="72976"/>
                </a:lnTo>
                <a:close/>
              </a:path>
              <a:path w="4601845" h="2484755">
                <a:moveTo>
                  <a:pt x="2998063" y="328443"/>
                </a:moveTo>
                <a:lnTo>
                  <a:pt x="2700111" y="410520"/>
                </a:lnTo>
                <a:lnTo>
                  <a:pt x="3171103" y="214909"/>
                </a:lnTo>
                <a:lnTo>
                  <a:pt x="3216455" y="189243"/>
                </a:lnTo>
                <a:lnTo>
                  <a:pt x="3591118" y="86034"/>
                </a:lnTo>
                <a:lnTo>
                  <a:pt x="3547033" y="111351"/>
                </a:lnTo>
                <a:lnTo>
                  <a:pt x="3499505" y="124443"/>
                </a:lnTo>
                <a:lnTo>
                  <a:pt x="3361444" y="201995"/>
                </a:lnTo>
                <a:lnTo>
                  <a:pt x="3154592" y="258977"/>
                </a:lnTo>
                <a:lnTo>
                  <a:pt x="3143924" y="275089"/>
                </a:lnTo>
                <a:lnTo>
                  <a:pt x="3044435" y="302495"/>
                </a:lnTo>
                <a:lnTo>
                  <a:pt x="2998063" y="328443"/>
                </a:lnTo>
                <a:close/>
              </a:path>
              <a:path w="4601845" h="2484755">
                <a:moveTo>
                  <a:pt x="298629" y="1915140"/>
                </a:moveTo>
                <a:lnTo>
                  <a:pt x="142733" y="1958085"/>
                </a:lnTo>
                <a:lnTo>
                  <a:pt x="321105" y="1856256"/>
                </a:lnTo>
                <a:lnTo>
                  <a:pt x="369020" y="1843057"/>
                </a:lnTo>
                <a:lnTo>
                  <a:pt x="502528" y="1766760"/>
                </a:lnTo>
                <a:lnTo>
                  <a:pt x="550365" y="1753582"/>
                </a:lnTo>
                <a:lnTo>
                  <a:pt x="772409" y="1626549"/>
                </a:lnTo>
                <a:lnTo>
                  <a:pt x="820137" y="1613402"/>
                </a:lnTo>
                <a:lnTo>
                  <a:pt x="1130156" y="1435788"/>
                </a:lnTo>
                <a:lnTo>
                  <a:pt x="1177754" y="1422677"/>
                </a:lnTo>
                <a:lnTo>
                  <a:pt x="1619215" y="1169335"/>
                </a:lnTo>
                <a:lnTo>
                  <a:pt x="1666661" y="1156265"/>
                </a:lnTo>
                <a:lnTo>
                  <a:pt x="3203461" y="271861"/>
                </a:lnTo>
                <a:lnTo>
                  <a:pt x="3200088" y="259617"/>
                </a:lnTo>
                <a:lnTo>
                  <a:pt x="3182674" y="251241"/>
                </a:lnTo>
                <a:lnTo>
                  <a:pt x="3361444" y="201995"/>
                </a:lnTo>
                <a:lnTo>
                  <a:pt x="3318461" y="240182"/>
                </a:lnTo>
                <a:lnTo>
                  <a:pt x="2966065" y="442642"/>
                </a:lnTo>
                <a:lnTo>
                  <a:pt x="2925253" y="480231"/>
                </a:lnTo>
                <a:lnTo>
                  <a:pt x="1991789" y="1014009"/>
                </a:lnTo>
                <a:lnTo>
                  <a:pt x="1943749" y="1027243"/>
                </a:lnTo>
                <a:lnTo>
                  <a:pt x="1412744" y="1331597"/>
                </a:lnTo>
                <a:lnTo>
                  <a:pt x="1365722" y="1344550"/>
                </a:lnTo>
                <a:lnTo>
                  <a:pt x="1015946" y="1546289"/>
                </a:lnTo>
                <a:lnTo>
                  <a:pt x="968792" y="1559278"/>
                </a:lnTo>
                <a:lnTo>
                  <a:pt x="749755" y="1685482"/>
                </a:lnTo>
                <a:lnTo>
                  <a:pt x="702555" y="1698485"/>
                </a:lnTo>
                <a:lnTo>
                  <a:pt x="483367" y="1824730"/>
                </a:lnTo>
                <a:lnTo>
                  <a:pt x="434728" y="1838129"/>
                </a:lnTo>
                <a:lnTo>
                  <a:pt x="298629" y="1915140"/>
                </a:lnTo>
                <a:close/>
              </a:path>
              <a:path w="4601845" h="2484755">
                <a:moveTo>
                  <a:pt x="2787" y="1575098"/>
                </a:moveTo>
                <a:lnTo>
                  <a:pt x="142" y="1509961"/>
                </a:lnTo>
                <a:lnTo>
                  <a:pt x="17698" y="1505125"/>
                </a:lnTo>
                <a:lnTo>
                  <a:pt x="391167" y="1138784"/>
                </a:lnTo>
                <a:lnTo>
                  <a:pt x="432382" y="1114257"/>
                </a:lnTo>
                <a:lnTo>
                  <a:pt x="470301" y="1077465"/>
                </a:lnTo>
                <a:lnTo>
                  <a:pt x="482891" y="1060824"/>
                </a:lnTo>
                <a:lnTo>
                  <a:pt x="494980" y="1044321"/>
                </a:lnTo>
                <a:lnTo>
                  <a:pt x="509438" y="1040338"/>
                </a:lnTo>
                <a:lnTo>
                  <a:pt x="515647" y="1012281"/>
                </a:lnTo>
                <a:lnTo>
                  <a:pt x="641453" y="977625"/>
                </a:lnTo>
                <a:lnTo>
                  <a:pt x="603977" y="1014295"/>
                </a:lnTo>
                <a:lnTo>
                  <a:pt x="563208" y="1038699"/>
                </a:lnTo>
                <a:lnTo>
                  <a:pt x="456771" y="1147058"/>
                </a:lnTo>
                <a:lnTo>
                  <a:pt x="417815" y="1170962"/>
                </a:lnTo>
                <a:lnTo>
                  <a:pt x="310920" y="1279447"/>
                </a:lnTo>
                <a:lnTo>
                  <a:pt x="271908" y="1303367"/>
                </a:lnTo>
                <a:lnTo>
                  <a:pt x="23555" y="1556204"/>
                </a:lnTo>
                <a:lnTo>
                  <a:pt x="2787" y="1575098"/>
                </a:lnTo>
                <a:close/>
              </a:path>
              <a:path w="4601845" h="2484755">
                <a:moveTo>
                  <a:pt x="2901947" y="368093"/>
                </a:moveTo>
                <a:lnTo>
                  <a:pt x="2557414" y="463003"/>
                </a:lnTo>
                <a:lnTo>
                  <a:pt x="2602694" y="437356"/>
                </a:lnTo>
                <a:lnTo>
                  <a:pt x="2948319" y="342146"/>
                </a:lnTo>
                <a:lnTo>
                  <a:pt x="2901947" y="368093"/>
                </a:lnTo>
                <a:close/>
              </a:path>
              <a:path w="4601845" h="2484755">
                <a:moveTo>
                  <a:pt x="426" y="1190876"/>
                </a:moveTo>
                <a:lnTo>
                  <a:pt x="0" y="1167501"/>
                </a:lnTo>
                <a:lnTo>
                  <a:pt x="449" y="1167377"/>
                </a:lnTo>
                <a:lnTo>
                  <a:pt x="426" y="1190876"/>
                </a:lnTo>
                <a:close/>
              </a:path>
              <a:path w="4601845" h="2484755">
                <a:moveTo>
                  <a:pt x="280" y="1338674"/>
                </a:moveTo>
                <a:lnTo>
                  <a:pt x="426" y="1190876"/>
                </a:lnTo>
                <a:lnTo>
                  <a:pt x="2391" y="1298573"/>
                </a:lnTo>
                <a:lnTo>
                  <a:pt x="122174" y="1265576"/>
                </a:lnTo>
                <a:lnTo>
                  <a:pt x="280" y="1338674"/>
                </a:lnTo>
                <a:close/>
              </a:path>
              <a:path w="4601845" h="2484755">
                <a:moveTo>
                  <a:pt x="2216203" y="649208"/>
                </a:moveTo>
                <a:lnTo>
                  <a:pt x="1915654" y="732002"/>
                </a:lnTo>
                <a:lnTo>
                  <a:pt x="2046780" y="656361"/>
                </a:lnTo>
                <a:lnTo>
                  <a:pt x="2441428" y="547646"/>
                </a:lnTo>
                <a:lnTo>
                  <a:pt x="2397681" y="572870"/>
                </a:lnTo>
                <a:lnTo>
                  <a:pt x="2350642" y="585828"/>
                </a:lnTo>
                <a:lnTo>
                  <a:pt x="2307063" y="611006"/>
                </a:lnTo>
                <a:lnTo>
                  <a:pt x="2259931" y="623990"/>
                </a:lnTo>
                <a:lnTo>
                  <a:pt x="2216203" y="649208"/>
                </a:lnTo>
                <a:close/>
              </a:path>
              <a:path w="4601845" h="2484755">
                <a:moveTo>
                  <a:pt x="2281" y="2484179"/>
                </a:moveTo>
                <a:lnTo>
                  <a:pt x="935" y="2431857"/>
                </a:lnTo>
                <a:lnTo>
                  <a:pt x="52325" y="2404528"/>
                </a:lnTo>
                <a:lnTo>
                  <a:pt x="668115" y="2050471"/>
                </a:lnTo>
                <a:lnTo>
                  <a:pt x="715557" y="2037402"/>
                </a:lnTo>
                <a:lnTo>
                  <a:pt x="1245623" y="1733307"/>
                </a:lnTo>
                <a:lnTo>
                  <a:pt x="1293287" y="1720177"/>
                </a:lnTo>
                <a:lnTo>
                  <a:pt x="1558255" y="1568147"/>
                </a:lnTo>
                <a:lnTo>
                  <a:pt x="1649636" y="1529801"/>
                </a:lnTo>
                <a:lnTo>
                  <a:pt x="1913791" y="1377995"/>
                </a:lnTo>
                <a:lnTo>
                  <a:pt x="2005255" y="1339626"/>
                </a:lnTo>
                <a:lnTo>
                  <a:pt x="2225562" y="1213072"/>
                </a:lnTo>
                <a:lnTo>
                  <a:pt x="2405254" y="1124053"/>
                </a:lnTo>
                <a:lnTo>
                  <a:pt x="3073630" y="768683"/>
                </a:lnTo>
                <a:lnTo>
                  <a:pt x="3253519" y="679610"/>
                </a:lnTo>
                <a:lnTo>
                  <a:pt x="3385919" y="603618"/>
                </a:lnTo>
                <a:lnTo>
                  <a:pt x="3477563" y="565199"/>
                </a:lnTo>
                <a:lnTo>
                  <a:pt x="3698249" y="438541"/>
                </a:lnTo>
                <a:lnTo>
                  <a:pt x="3746103" y="425358"/>
                </a:lnTo>
                <a:lnTo>
                  <a:pt x="4057047" y="247490"/>
                </a:lnTo>
                <a:lnTo>
                  <a:pt x="4104796" y="234337"/>
                </a:lnTo>
                <a:lnTo>
                  <a:pt x="4415298" y="56590"/>
                </a:lnTo>
                <a:lnTo>
                  <a:pt x="4513870" y="3090"/>
                </a:lnTo>
                <a:lnTo>
                  <a:pt x="4601395" y="5325"/>
                </a:lnTo>
                <a:lnTo>
                  <a:pt x="4537276" y="36162"/>
                </a:lnTo>
                <a:lnTo>
                  <a:pt x="4274229" y="187663"/>
                </a:lnTo>
                <a:lnTo>
                  <a:pt x="4183173" y="225919"/>
                </a:lnTo>
                <a:lnTo>
                  <a:pt x="3920125" y="377420"/>
                </a:lnTo>
                <a:lnTo>
                  <a:pt x="3829070" y="415676"/>
                </a:lnTo>
                <a:lnTo>
                  <a:pt x="3651515" y="517280"/>
                </a:lnTo>
                <a:lnTo>
                  <a:pt x="3559003" y="555938"/>
                </a:lnTo>
                <a:lnTo>
                  <a:pt x="3336180" y="683185"/>
                </a:lnTo>
                <a:lnTo>
                  <a:pt x="2883993" y="913135"/>
                </a:lnTo>
                <a:lnTo>
                  <a:pt x="2705933" y="1014877"/>
                </a:lnTo>
                <a:lnTo>
                  <a:pt x="2613563" y="1053496"/>
                </a:lnTo>
                <a:lnTo>
                  <a:pt x="2391180" y="1180622"/>
                </a:lnTo>
                <a:lnTo>
                  <a:pt x="2343352" y="1193797"/>
                </a:lnTo>
                <a:lnTo>
                  <a:pt x="2032382" y="1371672"/>
                </a:lnTo>
                <a:lnTo>
                  <a:pt x="1984620" y="1384830"/>
                </a:lnTo>
                <a:lnTo>
                  <a:pt x="1537366" y="1639766"/>
                </a:lnTo>
                <a:lnTo>
                  <a:pt x="1444484" y="1678526"/>
                </a:lnTo>
                <a:lnTo>
                  <a:pt x="907732" y="1984463"/>
                </a:lnTo>
                <a:lnTo>
                  <a:pt x="814970" y="2023190"/>
                </a:lnTo>
                <a:lnTo>
                  <a:pt x="56099" y="2456180"/>
                </a:lnTo>
                <a:lnTo>
                  <a:pt x="2281" y="2484179"/>
                </a:lnTo>
                <a:close/>
              </a:path>
              <a:path w="4601845" h="2484755">
                <a:moveTo>
                  <a:pt x="103465" y="1903037"/>
                </a:moveTo>
                <a:lnTo>
                  <a:pt x="2374" y="1930885"/>
                </a:lnTo>
                <a:lnTo>
                  <a:pt x="43649" y="1893168"/>
                </a:lnTo>
                <a:lnTo>
                  <a:pt x="171970" y="1818300"/>
                </a:lnTo>
                <a:lnTo>
                  <a:pt x="211420" y="1781087"/>
                </a:lnTo>
                <a:lnTo>
                  <a:pt x="340038" y="1706137"/>
                </a:lnTo>
                <a:lnTo>
                  <a:pt x="379587" y="1668896"/>
                </a:lnTo>
                <a:lnTo>
                  <a:pt x="551524" y="1568840"/>
                </a:lnTo>
                <a:lnTo>
                  <a:pt x="591197" y="1531565"/>
                </a:lnTo>
                <a:lnTo>
                  <a:pt x="763629" y="1431372"/>
                </a:lnTo>
                <a:lnTo>
                  <a:pt x="803426" y="1394063"/>
                </a:lnTo>
                <a:lnTo>
                  <a:pt x="1106308" y="1218416"/>
                </a:lnTo>
                <a:lnTo>
                  <a:pt x="1146303" y="1181052"/>
                </a:lnTo>
                <a:lnTo>
                  <a:pt x="1530436" y="956676"/>
                </a:lnTo>
                <a:lnTo>
                  <a:pt x="1527063" y="944432"/>
                </a:lnTo>
                <a:lnTo>
                  <a:pt x="1328118" y="999236"/>
                </a:lnTo>
                <a:lnTo>
                  <a:pt x="1415757" y="948748"/>
                </a:lnTo>
                <a:lnTo>
                  <a:pt x="1463018" y="935729"/>
                </a:lnTo>
                <a:lnTo>
                  <a:pt x="1554258" y="897422"/>
                </a:lnTo>
                <a:lnTo>
                  <a:pt x="1598218" y="872139"/>
                </a:lnTo>
                <a:lnTo>
                  <a:pt x="1645555" y="859099"/>
                </a:lnTo>
                <a:lnTo>
                  <a:pt x="1733460" y="808537"/>
                </a:lnTo>
                <a:lnTo>
                  <a:pt x="1780754" y="795509"/>
                </a:lnTo>
                <a:lnTo>
                  <a:pt x="1868488" y="744995"/>
                </a:lnTo>
                <a:lnTo>
                  <a:pt x="2169165" y="662166"/>
                </a:lnTo>
                <a:lnTo>
                  <a:pt x="2125595" y="687342"/>
                </a:lnTo>
                <a:lnTo>
                  <a:pt x="2078776" y="700239"/>
                </a:lnTo>
                <a:lnTo>
                  <a:pt x="1992387" y="750383"/>
                </a:lnTo>
                <a:lnTo>
                  <a:pt x="1946132" y="763125"/>
                </a:lnTo>
                <a:lnTo>
                  <a:pt x="1371498" y="1092671"/>
                </a:lnTo>
                <a:lnTo>
                  <a:pt x="1330894" y="1130202"/>
                </a:lnTo>
                <a:lnTo>
                  <a:pt x="936382" y="1357437"/>
                </a:lnTo>
                <a:lnTo>
                  <a:pt x="896055" y="1394892"/>
                </a:lnTo>
                <a:lnTo>
                  <a:pt x="677922" y="1520847"/>
                </a:lnTo>
                <a:lnTo>
                  <a:pt x="637739" y="1558263"/>
                </a:lnTo>
                <a:lnTo>
                  <a:pt x="463735" y="1658888"/>
                </a:lnTo>
                <a:lnTo>
                  <a:pt x="423659" y="1696274"/>
                </a:lnTo>
                <a:lnTo>
                  <a:pt x="293432" y="1771668"/>
                </a:lnTo>
                <a:lnTo>
                  <a:pt x="253434" y="1809032"/>
                </a:lnTo>
                <a:lnTo>
                  <a:pt x="123429" y="1884364"/>
                </a:lnTo>
                <a:lnTo>
                  <a:pt x="103465" y="1903037"/>
                </a:lnTo>
                <a:close/>
              </a:path>
              <a:path w="4601845" h="2484755">
                <a:moveTo>
                  <a:pt x="1389587" y="1008649"/>
                </a:moveTo>
                <a:lnTo>
                  <a:pt x="1192161" y="1063035"/>
                </a:lnTo>
                <a:lnTo>
                  <a:pt x="1281014" y="1012212"/>
                </a:lnTo>
                <a:lnTo>
                  <a:pt x="1478923" y="957694"/>
                </a:lnTo>
                <a:lnTo>
                  <a:pt x="1389587" y="1008649"/>
                </a:lnTo>
                <a:close/>
              </a:path>
              <a:path w="4601845" h="2484755">
                <a:moveTo>
                  <a:pt x="1252721" y="1072699"/>
                </a:moveTo>
                <a:lnTo>
                  <a:pt x="1055825" y="1126938"/>
                </a:lnTo>
                <a:lnTo>
                  <a:pt x="1144426" y="1076185"/>
                </a:lnTo>
                <a:lnTo>
                  <a:pt x="1341667" y="1021850"/>
                </a:lnTo>
                <a:lnTo>
                  <a:pt x="1252721" y="1072699"/>
                </a:lnTo>
                <a:close/>
              </a:path>
              <a:path w="4601845" h="2484755">
                <a:moveTo>
                  <a:pt x="1116022" y="1136702"/>
                </a:moveTo>
                <a:lnTo>
                  <a:pt x="919849" y="1190742"/>
                </a:lnTo>
                <a:lnTo>
                  <a:pt x="1008212" y="1140054"/>
                </a:lnTo>
                <a:lnTo>
                  <a:pt x="1204912" y="1085869"/>
                </a:lnTo>
                <a:lnTo>
                  <a:pt x="1116022" y="1136702"/>
                </a:lnTo>
                <a:close/>
              </a:path>
              <a:path w="4601845" h="2484755">
                <a:moveTo>
                  <a:pt x="567858" y="1406263"/>
                </a:moveTo>
                <a:lnTo>
                  <a:pt x="429609" y="1444347"/>
                </a:lnTo>
                <a:lnTo>
                  <a:pt x="648886" y="1318077"/>
                </a:lnTo>
                <a:lnTo>
                  <a:pt x="696209" y="1305041"/>
                </a:lnTo>
                <a:lnTo>
                  <a:pt x="872351" y="1203826"/>
                </a:lnTo>
                <a:lnTo>
                  <a:pt x="1068157" y="1149887"/>
                </a:lnTo>
                <a:lnTo>
                  <a:pt x="978988" y="1200797"/>
                </a:lnTo>
                <a:lnTo>
                  <a:pt x="930901" y="1214043"/>
                </a:lnTo>
                <a:lnTo>
                  <a:pt x="795815" y="1290775"/>
                </a:lnTo>
                <a:lnTo>
                  <a:pt x="747465" y="1304094"/>
                </a:lnTo>
                <a:lnTo>
                  <a:pt x="567858" y="1406263"/>
                </a:lnTo>
                <a:close/>
              </a:path>
              <a:path w="4601845" h="2484755">
                <a:moveTo>
                  <a:pt x="29447" y="1699485"/>
                </a:moveTo>
                <a:lnTo>
                  <a:pt x="2516" y="1706903"/>
                </a:lnTo>
                <a:lnTo>
                  <a:pt x="2575" y="1680541"/>
                </a:lnTo>
                <a:lnTo>
                  <a:pt x="30929" y="1659557"/>
                </a:lnTo>
                <a:lnTo>
                  <a:pt x="76835" y="1633738"/>
                </a:lnTo>
                <a:lnTo>
                  <a:pt x="382470" y="1457333"/>
                </a:lnTo>
                <a:lnTo>
                  <a:pt x="519667" y="1419539"/>
                </a:lnTo>
                <a:lnTo>
                  <a:pt x="29447" y="1699485"/>
                </a:lnTo>
                <a:close/>
              </a:path>
              <a:path w="4601845" h="2484755">
                <a:moveTo>
                  <a:pt x="2090" y="1898557"/>
                </a:moveTo>
                <a:lnTo>
                  <a:pt x="414" y="1707483"/>
                </a:lnTo>
                <a:lnTo>
                  <a:pt x="2516" y="1706903"/>
                </a:lnTo>
                <a:lnTo>
                  <a:pt x="2090" y="1898557"/>
                </a:lnTo>
                <a:close/>
              </a:path>
              <a:path w="4601845" h="2484755">
                <a:moveTo>
                  <a:pt x="1931" y="1970196"/>
                </a:moveTo>
                <a:lnTo>
                  <a:pt x="2090" y="1898557"/>
                </a:lnTo>
                <a:lnTo>
                  <a:pt x="2374" y="1930885"/>
                </a:lnTo>
                <a:lnTo>
                  <a:pt x="103465" y="1903037"/>
                </a:lnTo>
                <a:lnTo>
                  <a:pt x="83501" y="1921709"/>
                </a:lnTo>
                <a:lnTo>
                  <a:pt x="40217" y="1946806"/>
                </a:lnTo>
                <a:lnTo>
                  <a:pt x="1931" y="1970196"/>
                </a:lnTo>
                <a:close/>
              </a:path>
              <a:path w="4601845" h="2484755">
                <a:moveTo>
                  <a:pt x="1842" y="2010033"/>
                </a:moveTo>
                <a:lnTo>
                  <a:pt x="947" y="1970797"/>
                </a:lnTo>
                <a:lnTo>
                  <a:pt x="1931" y="1970196"/>
                </a:lnTo>
                <a:lnTo>
                  <a:pt x="1842" y="2010033"/>
                </a:lnTo>
                <a:close/>
              </a:path>
              <a:path w="4601845" h="2484755">
                <a:moveTo>
                  <a:pt x="158774" y="1980012"/>
                </a:moveTo>
                <a:lnTo>
                  <a:pt x="2141" y="2023160"/>
                </a:lnTo>
                <a:lnTo>
                  <a:pt x="50047" y="1996790"/>
                </a:lnTo>
                <a:lnTo>
                  <a:pt x="94714" y="1971313"/>
                </a:lnTo>
                <a:lnTo>
                  <a:pt x="249800" y="1928591"/>
                </a:lnTo>
                <a:lnTo>
                  <a:pt x="158774" y="1980012"/>
                </a:lnTo>
                <a:close/>
              </a:path>
              <a:path w="4601845" h="2484755">
                <a:moveTo>
                  <a:pt x="1754" y="2049613"/>
                </a:moveTo>
                <a:lnTo>
                  <a:pt x="1842" y="2010033"/>
                </a:lnTo>
                <a:lnTo>
                  <a:pt x="2141" y="2023160"/>
                </a:lnTo>
                <a:lnTo>
                  <a:pt x="109838" y="1993493"/>
                </a:lnTo>
                <a:lnTo>
                  <a:pt x="64245" y="2019225"/>
                </a:lnTo>
                <a:lnTo>
                  <a:pt x="1754" y="2049613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93494" y="403632"/>
            <a:ext cx="901700" cy="1033780"/>
          </a:xfrm>
          <a:custGeom>
            <a:avLst/>
            <a:gdLst/>
            <a:ahLst/>
            <a:cxnLst/>
            <a:rect l="l" t="t" r="r" b="b"/>
            <a:pathLst>
              <a:path w="901700" h="1033780">
                <a:moveTo>
                  <a:pt x="448726" y="444500"/>
                </a:moveTo>
                <a:lnTo>
                  <a:pt x="412830" y="444500"/>
                </a:lnTo>
                <a:lnTo>
                  <a:pt x="415214" y="427990"/>
                </a:lnTo>
                <a:lnTo>
                  <a:pt x="417093" y="415290"/>
                </a:lnTo>
                <a:lnTo>
                  <a:pt x="418635" y="402590"/>
                </a:lnTo>
                <a:lnTo>
                  <a:pt x="420009" y="392430"/>
                </a:lnTo>
                <a:lnTo>
                  <a:pt x="424505" y="345440"/>
                </a:lnTo>
                <a:lnTo>
                  <a:pt x="433695" y="252730"/>
                </a:lnTo>
                <a:lnTo>
                  <a:pt x="438489" y="207010"/>
                </a:lnTo>
                <a:lnTo>
                  <a:pt x="443483" y="160020"/>
                </a:lnTo>
                <a:lnTo>
                  <a:pt x="448726" y="114300"/>
                </a:lnTo>
                <a:lnTo>
                  <a:pt x="462103" y="60960"/>
                </a:lnTo>
                <a:lnTo>
                  <a:pt x="485519" y="12700"/>
                </a:lnTo>
                <a:lnTo>
                  <a:pt x="518723" y="0"/>
                </a:lnTo>
                <a:lnTo>
                  <a:pt x="533810" y="3810"/>
                </a:lnTo>
                <a:lnTo>
                  <a:pt x="547888" y="13970"/>
                </a:lnTo>
                <a:lnTo>
                  <a:pt x="557836" y="30480"/>
                </a:lnTo>
                <a:lnTo>
                  <a:pt x="516928" y="30480"/>
                </a:lnTo>
                <a:lnTo>
                  <a:pt x="501224" y="46990"/>
                </a:lnTo>
                <a:lnTo>
                  <a:pt x="484622" y="83820"/>
                </a:lnTo>
                <a:lnTo>
                  <a:pt x="475852" y="152400"/>
                </a:lnTo>
                <a:lnTo>
                  <a:pt x="471017" y="200660"/>
                </a:lnTo>
                <a:lnTo>
                  <a:pt x="466433" y="248920"/>
                </a:lnTo>
                <a:lnTo>
                  <a:pt x="461662" y="302260"/>
                </a:lnTo>
                <a:lnTo>
                  <a:pt x="448726" y="444500"/>
                </a:lnTo>
                <a:close/>
              </a:path>
              <a:path w="901700" h="1033780">
                <a:moveTo>
                  <a:pt x="524929" y="463550"/>
                </a:moveTo>
                <a:lnTo>
                  <a:pt x="461289" y="463550"/>
                </a:lnTo>
                <a:lnTo>
                  <a:pt x="465580" y="453390"/>
                </a:lnTo>
                <a:lnTo>
                  <a:pt x="470039" y="443230"/>
                </a:lnTo>
                <a:lnTo>
                  <a:pt x="474162" y="433070"/>
                </a:lnTo>
                <a:lnTo>
                  <a:pt x="489501" y="377190"/>
                </a:lnTo>
                <a:lnTo>
                  <a:pt x="501224" y="331470"/>
                </a:lnTo>
                <a:lnTo>
                  <a:pt x="512273" y="285750"/>
                </a:lnTo>
                <a:lnTo>
                  <a:pt x="522312" y="240030"/>
                </a:lnTo>
                <a:lnTo>
                  <a:pt x="533306" y="172720"/>
                </a:lnTo>
                <a:lnTo>
                  <a:pt x="540260" y="102870"/>
                </a:lnTo>
                <a:lnTo>
                  <a:pt x="540401" y="85090"/>
                </a:lnTo>
                <a:lnTo>
                  <a:pt x="537344" y="66040"/>
                </a:lnTo>
                <a:lnTo>
                  <a:pt x="529912" y="48260"/>
                </a:lnTo>
                <a:lnTo>
                  <a:pt x="516928" y="30480"/>
                </a:lnTo>
                <a:lnTo>
                  <a:pt x="557836" y="30480"/>
                </a:lnTo>
                <a:lnTo>
                  <a:pt x="558601" y="31750"/>
                </a:lnTo>
                <a:lnTo>
                  <a:pt x="563593" y="54610"/>
                </a:lnTo>
                <a:lnTo>
                  <a:pt x="565836" y="88900"/>
                </a:lnTo>
                <a:lnTo>
                  <a:pt x="566734" y="123190"/>
                </a:lnTo>
                <a:lnTo>
                  <a:pt x="565612" y="157480"/>
                </a:lnTo>
                <a:lnTo>
                  <a:pt x="561798" y="191770"/>
                </a:lnTo>
                <a:lnTo>
                  <a:pt x="552543" y="242570"/>
                </a:lnTo>
                <a:lnTo>
                  <a:pt x="541606" y="292100"/>
                </a:lnTo>
                <a:lnTo>
                  <a:pt x="529996" y="342900"/>
                </a:lnTo>
                <a:lnTo>
                  <a:pt x="518723" y="392430"/>
                </a:lnTo>
                <a:lnTo>
                  <a:pt x="517377" y="398780"/>
                </a:lnTo>
                <a:lnTo>
                  <a:pt x="514685" y="416560"/>
                </a:lnTo>
                <a:lnTo>
                  <a:pt x="513338" y="427990"/>
                </a:lnTo>
                <a:lnTo>
                  <a:pt x="577488" y="427990"/>
                </a:lnTo>
                <a:lnTo>
                  <a:pt x="575511" y="429260"/>
                </a:lnTo>
                <a:lnTo>
                  <a:pt x="529593" y="459740"/>
                </a:lnTo>
                <a:lnTo>
                  <a:pt x="524929" y="463550"/>
                </a:lnTo>
                <a:close/>
              </a:path>
              <a:path w="901700" h="1033780">
                <a:moveTo>
                  <a:pt x="35166" y="786130"/>
                </a:moveTo>
                <a:lnTo>
                  <a:pt x="22687" y="784860"/>
                </a:lnTo>
                <a:lnTo>
                  <a:pt x="11890" y="779780"/>
                </a:lnTo>
                <a:lnTo>
                  <a:pt x="3617" y="768350"/>
                </a:lnTo>
                <a:lnTo>
                  <a:pt x="0" y="756920"/>
                </a:lnTo>
                <a:lnTo>
                  <a:pt x="1598" y="745490"/>
                </a:lnTo>
                <a:lnTo>
                  <a:pt x="6898" y="734060"/>
                </a:lnTo>
                <a:lnTo>
                  <a:pt x="14386" y="725170"/>
                </a:lnTo>
                <a:lnTo>
                  <a:pt x="31941" y="708660"/>
                </a:lnTo>
                <a:lnTo>
                  <a:pt x="49833" y="690880"/>
                </a:lnTo>
                <a:lnTo>
                  <a:pt x="87972" y="659130"/>
                </a:lnTo>
                <a:lnTo>
                  <a:pt x="129901" y="632460"/>
                </a:lnTo>
                <a:lnTo>
                  <a:pt x="173325" y="608330"/>
                </a:lnTo>
                <a:lnTo>
                  <a:pt x="218544" y="586740"/>
                </a:lnTo>
                <a:lnTo>
                  <a:pt x="265856" y="567690"/>
                </a:lnTo>
                <a:lnTo>
                  <a:pt x="315562" y="552450"/>
                </a:lnTo>
                <a:lnTo>
                  <a:pt x="367960" y="542290"/>
                </a:lnTo>
                <a:lnTo>
                  <a:pt x="358874" y="534670"/>
                </a:lnTo>
                <a:lnTo>
                  <a:pt x="350461" y="528320"/>
                </a:lnTo>
                <a:lnTo>
                  <a:pt x="342721" y="521970"/>
                </a:lnTo>
                <a:lnTo>
                  <a:pt x="335654" y="515620"/>
                </a:lnTo>
                <a:lnTo>
                  <a:pt x="297041" y="487680"/>
                </a:lnTo>
                <a:lnTo>
                  <a:pt x="260073" y="457200"/>
                </a:lnTo>
                <a:lnTo>
                  <a:pt x="224601" y="425450"/>
                </a:lnTo>
                <a:lnTo>
                  <a:pt x="190475" y="392430"/>
                </a:lnTo>
                <a:lnTo>
                  <a:pt x="157546" y="358140"/>
                </a:lnTo>
                <a:lnTo>
                  <a:pt x="125663" y="322580"/>
                </a:lnTo>
                <a:lnTo>
                  <a:pt x="112539" y="304800"/>
                </a:lnTo>
                <a:lnTo>
                  <a:pt x="100087" y="288290"/>
                </a:lnTo>
                <a:lnTo>
                  <a:pt x="88309" y="270510"/>
                </a:lnTo>
                <a:lnTo>
                  <a:pt x="77204" y="252730"/>
                </a:lnTo>
                <a:lnTo>
                  <a:pt x="70333" y="240030"/>
                </a:lnTo>
                <a:lnTo>
                  <a:pt x="66659" y="226060"/>
                </a:lnTo>
                <a:lnTo>
                  <a:pt x="67360" y="213360"/>
                </a:lnTo>
                <a:lnTo>
                  <a:pt x="73614" y="200660"/>
                </a:lnTo>
                <a:lnTo>
                  <a:pt x="85280" y="191770"/>
                </a:lnTo>
                <a:lnTo>
                  <a:pt x="98292" y="189230"/>
                </a:lnTo>
                <a:lnTo>
                  <a:pt x="111978" y="191770"/>
                </a:lnTo>
                <a:lnTo>
                  <a:pt x="125663" y="196850"/>
                </a:lnTo>
                <a:lnTo>
                  <a:pt x="172684" y="217170"/>
                </a:lnTo>
                <a:lnTo>
                  <a:pt x="194734" y="228600"/>
                </a:lnTo>
                <a:lnTo>
                  <a:pt x="96946" y="228600"/>
                </a:lnTo>
                <a:lnTo>
                  <a:pt x="126960" y="271780"/>
                </a:lnTo>
                <a:lnTo>
                  <a:pt x="159035" y="312420"/>
                </a:lnTo>
                <a:lnTo>
                  <a:pt x="193045" y="349250"/>
                </a:lnTo>
                <a:lnTo>
                  <a:pt x="228864" y="384810"/>
                </a:lnTo>
                <a:lnTo>
                  <a:pt x="266365" y="419100"/>
                </a:lnTo>
                <a:lnTo>
                  <a:pt x="305423" y="453390"/>
                </a:lnTo>
                <a:lnTo>
                  <a:pt x="387703" y="518160"/>
                </a:lnTo>
                <a:lnTo>
                  <a:pt x="533081" y="518160"/>
                </a:lnTo>
                <a:lnTo>
                  <a:pt x="570155" y="533400"/>
                </a:lnTo>
                <a:lnTo>
                  <a:pt x="606219" y="547370"/>
                </a:lnTo>
                <a:lnTo>
                  <a:pt x="641610" y="562610"/>
                </a:lnTo>
                <a:lnTo>
                  <a:pt x="654357" y="567690"/>
                </a:lnTo>
                <a:lnTo>
                  <a:pt x="556414" y="567690"/>
                </a:lnTo>
                <a:lnTo>
                  <a:pt x="560979" y="571500"/>
                </a:lnTo>
                <a:lnTo>
                  <a:pt x="468469" y="571500"/>
                </a:lnTo>
                <a:lnTo>
                  <a:pt x="466367" y="576580"/>
                </a:lnTo>
                <a:lnTo>
                  <a:pt x="380524" y="576580"/>
                </a:lnTo>
                <a:lnTo>
                  <a:pt x="330021" y="585470"/>
                </a:lnTo>
                <a:lnTo>
                  <a:pt x="282063" y="599440"/>
                </a:lnTo>
                <a:lnTo>
                  <a:pt x="236502" y="614680"/>
                </a:lnTo>
                <a:lnTo>
                  <a:pt x="193192" y="635000"/>
                </a:lnTo>
                <a:lnTo>
                  <a:pt x="151986" y="659130"/>
                </a:lnTo>
                <a:lnTo>
                  <a:pt x="112735" y="685800"/>
                </a:lnTo>
                <a:lnTo>
                  <a:pt x="75293" y="715010"/>
                </a:lnTo>
                <a:lnTo>
                  <a:pt x="39513" y="749300"/>
                </a:lnTo>
                <a:lnTo>
                  <a:pt x="141816" y="749300"/>
                </a:lnTo>
                <a:lnTo>
                  <a:pt x="119662" y="758190"/>
                </a:lnTo>
                <a:lnTo>
                  <a:pt x="96498" y="767080"/>
                </a:lnTo>
                <a:lnTo>
                  <a:pt x="72661" y="774700"/>
                </a:lnTo>
                <a:lnTo>
                  <a:pt x="48487" y="783590"/>
                </a:lnTo>
                <a:lnTo>
                  <a:pt x="35166" y="786130"/>
                </a:lnTo>
                <a:close/>
              </a:path>
              <a:path w="901700" h="1033780">
                <a:moveTo>
                  <a:pt x="533081" y="518160"/>
                </a:moveTo>
                <a:lnTo>
                  <a:pt x="387703" y="518160"/>
                </a:lnTo>
                <a:lnTo>
                  <a:pt x="383641" y="481330"/>
                </a:lnTo>
                <a:lnTo>
                  <a:pt x="367968" y="441960"/>
                </a:lnTo>
                <a:lnTo>
                  <a:pt x="342634" y="401320"/>
                </a:lnTo>
                <a:lnTo>
                  <a:pt x="309589" y="360680"/>
                </a:lnTo>
                <a:lnTo>
                  <a:pt x="270783" y="322580"/>
                </a:lnTo>
                <a:lnTo>
                  <a:pt x="228166" y="288290"/>
                </a:lnTo>
                <a:lnTo>
                  <a:pt x="183687" y="260350"/>
                </a:lnTo>
                <a:lnTo>
                  <a:pt x="139298" y="240030"/>
                </a:lnTo>
                <a:lnTo>
                  <a:pt x="96946" y="228600"/>
                </a:lnTo>
                <a:lnTo>
                  <a:pt x="194734" y="228600"/>
                </a:lnTo>
                <a:lnTo>
                  <a:pt x="257902" y="266700"/>
                </a:lnTo>
                <a:lnTo>
                  <a:pt x="295975" y="297180"/>
                </a:lnTo>
                <a:lnTo>
                  <a:pt x="330939" y="331470"/>
                </a:lnTo>
                <a:lnTo>
                  <a:pt x="362733" y="369570"/>
                </a:lnTo>
                <a:lnTo>
                  <a:pt x="391292" y="411480"/>
                </a:lnTo>
                <a:lnTo>
                  <a:pt x="400042" y="425450"/>
                </a:lnTo>
                <a:lnTo>
                  <a:pt x="405679" y="433070"/>
                </a:lnTo>
                <a:lnTo>
                  <a:pt x="412830" y="444500"/>
                </a:lnTo>
                <a:lnTo>
                  <a:pt x="448726" y="444500"/>
                </a:lnTo>
                <a:lnTo>
                  <a:pt x="448726" y="449580"/>
                </a:lnTo>
                <a:lnTo>
                  <a:pt x="450521" y="457200"/>
                </a:lnTo>
                <a:lnTo>
                  <a:pt x="452316" y="462280"/>
                </a:lnTo>
                <a:lnTo>
                  <a:pt x="455905" y="462280"/>
                </a:lnTo>
                <a:lnTo>
                  <a:pt x="457700" y="463550"/>
                </a:lnTo>
                <a:lnTo>
                  <a:pt x="524929" y="463550"/>
                </a:lnTo>
                <a:lnTo>
                  <a:pt x="495391" y="487680"/>
                </a:lnTo>
                <a:lnTo>
                  <a:pt x="615607" y="487680"/>
                </a:lnTo>
                <a:lnTo>
                  <a:pt x="592309" y="496570"/>
                </a:lnTo>
                <a:lnTo>
                  <a:pt x="578764" y="500380"/>
                </a:lnTo>
                <a:lnTo>
                  <a:pt x="564714" y="505460"/>
                </a:lnTo>
                <a:lnTo>
                  <a:pt x="549655" y="511810"/>
                </a:lnTo>
                <a:lnTo>
                  <a:pt x="533081" y="518160"/>
                </a:lnTo>
                <a:close/>
              </a:path>
              <a:path w="901700" h="1033780">
                <a:moveTo>
                  <a:pt x="577488" y="427990"/>
                </a:moveTo>
                <a:lnTo>
                  <a:pt x="513338" y="427990"/>
                </a:lnTo>
                <a:lnTo>
                  <a:pt x="525594" y="421640"/>
                </a:lnTo>
                <a:lnTo>
                  <a:pt x="535998" y="415290"/>
                </a:lnTo>
                <a:lnTo>
                  <a:pt x="545392" y="410210"/>
                </a:lnTo>
                <a:lnTo>
                  <a:pt x="598584" y="378460"/>
                </a:lnTo>
                <a:lnTo>
                  <a:pt x="773583" y="276860"/>
                </a:lnTo>
                <a:lnTo>
                  <a:pt x="793326" y="267970"/>
                </a:lnTo>
                <a:lnTo>
                  <a:pt x="814415" y="259080"/>
                </a:lnTo>
                <a:lnTo>
                  <a:pt x="857939" y="246380"/>
                </a:lnTo>
                <a:lnTo>
                  <a:pt x="867109" y="246380"/>
                </a:lnTo>
                <a:lnTo>
                  <a:pt x="901603" y="267970"/>
                </a:lnTo>
                <a:lnTo>
                  <a:pt x="901687" y="279400"/>
                </a:lnTo>
                <a:lnTo>
                  <a:pt x="900257" y="283210"/>
                </a:lnTo>
                <a:lnTo>
                  <a:pt x="857939" y="283210"/>
                </a:lnTo>
                <a:lnTo>
                  <a:pt x="831392" y="290830"/>
                </a:lnTo>
                <a:lnTo>
                  <a:pt x="790943" y="307340"/>
                </a:lnTo>
                <a:lnTo>
                  <a:pt x="740860" y="332740"/>
                </a:lnTo>
                <a:lnTo>
                  <a:pt x="685414" y="363220"/>
                </a:lnTo>
                <a:lnTo>
                  <a:pt x="628875" y="394970"/>
                </a:lnTo>
                <a:lnTo>
                  <a:pt x="577488" y="427990"/>
                </a:lnTo>
                <a:close/>
              </a:path>
              <a:path w="901700" h="1033780">
                <a:moveTo>
                  <a:pt x="615607" y="487680"/>
                </a:moveTo>
                <a:lnTo>
                  <a:pt x="495391" y="487680"/>
                </a:lnTo>
                <a:lnTo>
                  <a:pt x="538608" y="480060"/>
                </a:lnTo>
                <a:lnTo>
                  <a:pt x="586538" y="467360"/>
                </a:lnTo>
                <a:lnTo>
                  <a:pt x="636847" y="447040"/>
                </a:lnTo>
                <a:lnTo>
                  <a:pt x="687200" y="424180"/>
                </a:lnTo>
                <a:lnTo>
                  <a:pt x="735263" y="396240"/>
                </a:lnTo>
                <a:lnTo>
                  <a:pt x="778702" y="367030"/>
                </a:lnTo>
                <a:lnTo>
                  <a:pt x="815184" y="337820"/>
                </a:lnTo>
                <a:lnTo>
                  <a:pt x="842374" y="309880"/>
                </a:lnTo>
                <a:lnTo>
                  <a:pt x="857939" y="283210"/>
                </a:lnTo>
                <a:lnTo>
                  <a:pt x="900257" y="283210"/>
                </a:lnTo>
                <a:lnTo>
                  <a:pt x="897396" y="290830"/>
                </a:lnTo>
                <a:lnTo>
                  <a:pt x="890245" y="300990"/>
                </a:lnTo>
                <a:lnTo>
                  <a:pt x="874316" y="317500"/>
                </a:lnTo>
                <a:lnTo>
                  <a:pt x="858387" y="335280"/>
                </a:lnTo>
                <a:lnTo>
                  <a:pt x="823838" y="368300"/>
                </a:lnTo>
                <a:lnTo>
                  <a:pt x="781667" y="401320"/>
                </a:lnTo>
                <a:lnTo>
                  <a:pt x="737171" y="430530"/>
                </a:lnTo>
                <a:lnTo>
                  <a:pt x="690607" y="455930"/>
                </a:lnTo>
                <a:lnTo>
                  <a:pt x="642233" y="477520"/>
                </a:lnTo>
                <a:lnTo>
                  <a:pt x="615607" y="487680"/>
                </a:lnTo>
                <a:close/>
              </a:path>
              <a:path w="901700" h="1033780">
                <a:moveTo>
                  <a:pt x="817696" y="693420"/>
                </a:moveTo>
                <a:lnTo>
                  <a:pt x="768199" y="693420"/>
                </a:lnTo>
                <a:lnTo>
                  <a:pt x="734457" y="654050"/>
                </a:lnTo>
                <a:lnTo>
                  <a:pt x="694684" y="624840"/>
                </a:lnTo>
                <a:lnTo>
                  <a:pt x="650604" y="601980"/>
                </a:lnTo>
                <a:lnTo>
                  <a:pt x="603940" y="584200"/>
                </a:lnTo>
                <a:lnTo>
                  <a:pt x="556414" y="567690"/>
                </a:lnTo>
                <a:lnTo>
                  <a:pt x="654357" y="567690"/>
                </a:lnTo>
                <a:lnTo>
                  <a:pt x="717440" y="598170"/>
                </a:lnTo>
                <a:lnTo>
                  <a:pt x="753841" y="623570"/>
                </a:lnTo>
                <a:lnTo>
                  <a:pt x="786203" y="654050"/>
                </a:lnTo>
                <a:lnTo>
                  <a:pt x="814864" y="689610"/>
                </a:lnTo>
                <a:lnTo>
                  <a:pt x="817696" y="693420"/>
                </a:lnTo>
                <a:close/>
              </a:path>
              <a:path w="901700" h="1033780">
                <a:moveTo>
                  <a:pt x="465466" y="976630"/>
                </a:moveTo>
                <a:lnTo>
                  <a:pt x="434368" y="976630"/>
                </a:lnTo>
                <a:lnTo>
                  <a:pt x="448347" y="925830"/>
                </a:lnTo>
                <a:lnTo>
                  <a:pt x="461402" y="875030"/>
                </a:lnTo>
                <a:lnTo>
                  <a:pt x="472605" y="825500"/>
                </a:lnTo>
                <a:lnTo>
                  <a:pt x="481032" y="775970"/>
                </a:lnTo>
                <a:lnTo>
                  <a:pt x="485758" y="725170"/>
                </a:lnTo>
                <a:lnTo>
                  <a:pt x="485856" y="674370"/>
                </a:lnTo>
                <a:lnTo>
                  <a:pt x="480401" y="623570"/>
                </a:lnTo>
                <a:lnTo>
                  <a:pt x="468469" y="571500"/>
                </a:lnTo>
                <a:lnTo>
                  <a:pt x="560979" y="571500"/>
                </a:lnTo>
                <a:lnTo>
                  <a:pt x="562501" y="572770"/>
                </a:lnTo>
                <a:lnTo>
                  <a:pt x="502570" y="572770"/>
                </a:lnTo>
                <a:lnTo>
                  <a:pt x="500775" y="579120"/>
                </a:lnTo>
                <a:lnTo>
                  <a:pt x="498980" y="581660"/>
                </a:lnTo>
                <a:lnTo>
                  <a:pt x="500775" y="584200"/>
                </a:lnTo>
                <a:lnTo>
                  <a:pt x="509765" y="631190"/>
                </a:lnTo>
                <a:lnTo>
                  <a:pt x="514014" y="676910"/>
                </a:lnTo>
                <a:lnTo>
                  <a:pt x="513955" y="725170"/>
                </a:lnTo>
                <a:lnTo>
                  <a:pt x="510424" y="769620"/>
                </a:lnTo>
                <a:lnTo>
                  <a:pt x="503653" y="815340"/>
                </a:lnTo>
                <a:lnTo>
                  <a:pt x="494276" y="861060"/>
                </a:lnTo>
                <a:lnTo>
                  <a:pt x="477723" y="927100"/>
                </a:lnTo>
                <a:lnTo>
                  <a:pt x="472956" y="947420"/>
                </a:lnTo>
                <a:lnTo>
                  <a:pt x="468188" y="966470"/>
                </a:lnTo>
                <a:lnTo>
                  <a:pt x="465466" y="976630"/>
                </a:lnTo>
                <a:close/>
              </a:path>
              <a:path w="901700" h="1033780">
                <a:moveTo>
                  <a:pt x="814303" y="746760"/>
                </a:moveTo>
                <a:lnTo>
                  <a:pt x="802300" y="746760"/>
                </a:lnTo>
                <a:lnTo>
                  <a:pt x="790298" y="741680"/>
                </a:lnTo>
                <a:lnTo>
                  <a:pt x="688431" y="693420"/>
                </a:lnTo>
                <a:lnTo>
                  <a:pt x="644358" y="669290"/>
                </a:lnTo>
                <a:lnTo>
                  <a:pt x="601483" y="643890"/>
                </a:lnTo>
                <a:lnTo>
                  <a:pt x="560103" y="615950"/>
                </a:lnTo>
                <a:lnTo>
                  <a:pt x="520518" y="584200"/>
                </a:lnTo>
                <a:lnTo>
                  <a:pt x="509749" y="576580"/>
                </a:lnTo>
                <a:lnTo>
                  <a:pt x="502570" y="572770"/>
                </a:lnTo>
                <a:lnTo>
                  <a:pt x="562501" y="572770"/>
                </a:lnTo>
                <a:lnTo>
                  <a:pt x="594463" y="599440"/>
                </a:lnTo>
                <a:lnTo>
                  <a:pt x="635097" y="627380"/>
                </a:lnTo>
                <a:lnTo>
                  <a:pt x="677885" y="651510"/>
                </a:lnTo>
                <a:lnTo>
                  <a:pt x="722396" y="673100"/>
                </a:lnTo>
                <a:lnTo>
                  <a:pt x="768199" y="693420"/>
                </a:lnTo>
                <a:lnTo>
                  <a:pt x="817696" y="693420"/>
                </a:lnTo>
                <a:lnTo>
                  <a:pt x="823361" y="701040"/>
                </a:lnTo>
                <a:lnTo>
                  <a:pt x="830344" y="712470"/>
                </a:lnTo>
                <a:lnTo>
                  <a:pt x="832279" y="725170"/>
                </a:lnTo>
                <a:lnTo>
                  <a:pt x="825633" y="740410"/>
                </a:lnTo>
                <a:lnTo>
                  <a:pt x="814303" y="746760"/>
                </a:lnTo>
                <a:close/>
              </a:path>
              <a:path w="901700" h="1033780">
                <a:moveTo>
                  <a:pt x="141816" y="749300"/>
                </a:moveTo>
                <a:lnTo>
                  <a:pt x="39513" y="749300"/>
                </a:lnTo>
                <a:lnTo>
                  <a:pt x="74263" y="741680"/>
                </a:lnTo>
                <a:lnTo>
                  <a:pt x="119297" y="725170"/>
                </a:lnTo>
                <a:lnTo>
                  <a:pt x="170600" y="703580"/>
                </a:lnTo>
                <a:lnTo>
                  <a:pt x="224152" y="678180"/>
                </a:lnTo>
                <a:lnTo>
                  <a:pt x="275938" y="650240"/>
                </a:lnTo>
                <a:lnTo>
                  <a:pt x="321941" y="623570"/>
                </a:lnTo>
                <a:lnTo>
                  <a:pt x="358141" y="598170"/>
                </a:lnTo>
                <a:lnTo>
                  <a:pt x="380524" y="576580"/>
                </a:lnTo>
                <a:lnTo>
                  <a:pt x="466367" y="576580"/>
                </a:lnTo>
                <a:lnTo>
                  <a:pt x="457433" y="598170"/>
                </a:lnTo>
                <a:lnTo>
                  <a:pt x="454802" y="609600"/>
                </a:lnTo>
                <a:lnTo>
                  <a:pt x="407446" y="609600"/>
                </a:lnTo>
                <a:lnTo>
                  <a:pt x="361346" y="633730"/>
                </a:lnTo>
                <a:lnTo>
                  <a:pt x="271939" y="681990"/>
                </a:lnTo>
                <a:lnTo>
                  <a:pt x="184925" y="727710"/>
                </a:lnTo>
                <a:lnTo>
                  <a:pt x="141816" y="749300"/>
                </a:lnTo>
                <a:close/>
              </a:path>
              <a:path w="901700" h="1033780">
                <a:moveTo>
                  <a:pt x="430778" y="1033780"/>
                </a:moveTo>
                <a:lnTo>
                  <a:pt x="403856" y="1002030"/>
                </a:lnTo>
                <a:lnTo>
                  <a:pt x="401220" y="956310"/>
                </a:lnTo>
                <a:lnTo>
                  <a:pt x="398920" y="910590"/>
                </a:lnTo>
                <a:lnTo>
                  <a:pt x="397294" y="863600"/>
                </a:lnTo>
                <a:lnTo>
                  <a:pt x="396794" y="825500"/>
                </a:lnTo>
                <a:lnTo>
                  <a:pt x="396733" y="815340"/>
                </a:lnTo>
                <a:lnTo>
                  <a:pt x="398135" y="783590"/>
                </a:lnTo>
                <a:lnTo>
                  <a:pt x="401613" y="749300"/>
                </a:lnTo>
                <a:lnTo>
                  <a:pt x="405763" y="715010"/>
                </a:lnTo>
                <a:lnTo>
                  <a:pt x="409241" y="680720"/>
                </a:lnTo>
                <a:lnTo>
                  <a:pt x="409970" y="662940"/>
                </a:lnTo>
                <a:lnTo>
                  <a:pt x="409689" y="645160"/>
                </a:lnTo>
                <a:lnTo>
                  <a:pt x="408736" y="627380"/>
                </a:lnTo>
                <a:lnTo>
                  <a:pt x="407446" y="609600"/>
                </a:lnTo>
                <a:lnTo>
                  <a:pt x="454802" y="609600"/>
                </a:lnTo>
                <a:lnTo>
                  <a:pt x="439065" y="694690"/>
                </a:lnTo>
                <a:lnTo>
                  <a:pt x="432573" y="755650"/>
                </a:lnTo>
                <a:lnTo>
                  <a:pt x="428436" y="817880"/>
                </a:lnTo>
                <a:lnTo>
                  <a:pt x="427076" y="878840"/>
                </a:lnTo>
                <a:lnTo>
                  <a:pt x="428913" y="933450"/>
                </a:lnTo>
                <a:lnTo>
                  <a:pt x="434368" y="976630"/>
                </a:lnTo>
                <a:lnTo>
                  <a:pt x="465466" y="976630"/>
                </a:lnTo>
                <a:lnTo>
                  <a:pt x="463084" y="985520"/>
                </a:lnTo>
                <a:lnTo>
                  <a:pt x="461289" y="993140"/>
                </a:lnTo>
                <a:lnTo>
                  <a:pt x="461289" y="999490"/>
                </a:lnTo>
                <a:lnTo>
                  <a:pt x="457700" y="1005840"/>
                </a:lnTo>
                <a:lnTo>
                  <a:pt x="451979" y="1014730"/>
                </a:lnTo>
                <a:lnTo>
                  <a:pt x="445585" y="1023620"/>
                </a:lnTo>
                <a:lnTo>
                  <a:pt x="438518" y="1031240"/>
                </a:lnTo>
                <a:lnTo>
                  <a:pt x="430778" y="103378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5700" y="4331679"/>
            <a:ext cx="2818130" cy="847090"/>
          </a:xfrm>
          <a:custGeom>
            <a:avLst/>
            <a:gdLst/>
            <a:ahLst/>
            <a:cxnLst/>
            <a:rect l="l" t="t" r="r" b="b"/>
            <a:pathLst>
              <a:path w="2818129" h="847089">
                <a:moveTo>
                  <a:pt x="59385" y="847089"/>
                </a:moveTo>
                <a:lnTo>
                  <a:pt x="63793" y="838199"/>
                </a:lnTo>
                <a:lnTo>
                  <a:pt x="67604" y="829309"/>
                </a:lnTo>
                <a:lnTo>
                  <a:pt x="71017" y="820419"/>
                </a:lnTo>
                <a:lnTo>
                  <a:pt x="74231" y="811529"/>
                </a:lnTo>
                <a:lnTo>
                  <a:pt x="79920" y="796289"/>
                </a:lnTo>
                <a:lnTo>
                  <a:pt x="82627" y="783589"/>
                </a:lnTo>
                <a:lnTo>
                  <a:pt x="79898" y="770889"/>
                </a:lnTo>
                <a:lnTo>
                  <a:pt x="69283" y="759459"/>
                </a:lnTo>
                <a:lnTo>
                  <a:pt x="59827" y="751839"/>
                </a:lnTo>
                <a:lnTo>
                  <a:pt x="52492" y="745489"/>
                </a:lnTo>
                <a:lnTo>
                  <a:pt x="47013" y="739139"/>
                </a:lnTo>
                <a:lnTo>
                  <a:pt x="43125" y="728979"/>
                </a:lnTo>
                <a:lnTo>
                  <a:pt x="41357" y="717549"/>
                </a:lnTo>
                <a:lnTo>
                  <a:pt x="41181" y="706119"/>
                </a:lnTo>
                <a:lnTo>
                  <a:pt x="42329" y="693419"/>
                </a:lnTo>
                <a:lnTo>
                  <a:pt x="44539" y="681989"/>
                </a:lnTo>
                <a:lnTo>
                  <a:pt x="52337" y="659129"/>
                </a:lnTo>
                <a:lnTo>
                  <a:pt x="61329" y="634999"/>
                </a:lnTo>
                <a:lnTo>
                  <a:pt x="68995" y="610869"/>
                </a:lnTo>
                <a:lnTo>
                  <a:pt x="72818" y="586739"/>
                </a:lnTo>
                <a:lnTo>
                  <a:pt x="72111" y="585469"/>
                </a:lnTo>
                <a:lnTo>
                  <a:pt x="69283" y="585469"/>
                </a:lnTo>
                <a:lnTo>
                  <a:pt x="53409" y="580389"/>
                </a:lnTo>
                <a:lnTo>
                  <a:pt x="44097" y="571499"/>
                </a:lnTo>
                <a:lnTo>
                  <a:pt x="43136" y="560069"/>
                </a:lnTo>
                <a:lnTo>
                  <a:pt x="52315" y="546099"/>
                </a:lnTo>
                <a:lnTo>
                  <a:pt x="57264" y="542289"/>
                </a:lnTo>
                <a:lnTo>
                  <a:pt x="50194" y="541019"/>
                </a:lnTo>
                <a:lnTo>
                  <a:pt x="46660" y="541019"/>
                </a:lnTo>
                <a:lnTo>
                  <a:pt x="46925" y="535939"/>
                </a:lnTo>
                <a:lnTo>
                  <a:pt x="56999" y="511809"/>
                </a:lnTo>
                <a:lnTo>
                  <a:pt x="57264" y="506729"/>
                </a:lnTo>
                <a:lnTo>
                  <a:pt x="57949" y="482599"/>
                </a:lnTo>
                <a:lnTo>
                  <a:pt x="55850" y="464819"/>
                </a:lnTo>
                <a:lnTo>
                  <a:pt x="54282" y="448309"/>
                </a:lnTo>
                <a:lnTo>
                  <a:pt x="56557" y="424179"/>
                </a:lnTo>
                <a:lnTo>
                  <a:pt x="58667" y="397509"/>
                </a:lnTo>
                <a:lnTo>
                  <a:pt x="58060" y="373379"/>
                </a:lnTo>
                <a:lnTo>
                  <a:pt x="58645" y="347979"/>
                </a:lnTo>
                <a:lnTo>
                  <a:pt x="64334" y="323849"/>
                </a:lnTo>
                <a:lnTo>
                  <a:pt x="65748" y="321309"/>
                </a:lnTo>
                <a:lnTo>
                  <a:pt x="60799" y="321309"/>
                </a:lnTo>
                <a:lnTo>
                  <a:pt x="46858" y="318769"/>
                </a:lnTo>
                <a:lnTo>
                  <a:pt x="39413" y="313689"/>
                </a:lnTo>
                <a:lnTo>
                  <a:pt x="37535" y="304799"/>
                </a:lnTo>
                <a:lnTo>
                  <a:pt x="40297" y="292099"/>
                </a:lnTo>
                <a:lnTo>
                  <a:pt x="43357" y="283209"/>
                </a:lnTo>
                <a:lnTo>
                  <a:pt x="46218" y="273049"/>
                </a:lnTo>
                <a:lnTo>
                  <a:pt x="48946" y="262889"/>
                </a:lnTo>
                <a:lnTo>
                  <a:pt x="51608" y="252729"/>
                </a:lnTo>
                <a:lnTo>
                  <a:pt x="52315" y="251459"/>
                </a:lnTo>
                <a:lnTo>
                  <a:pt x="50194" y="250189"/>
                </a:lnTo>
                <a:lnTo>
                  <a:pt x="48074" y="250189"/>
                </a:lnTo>
                <a:lnTo>
                  <a:pt x="37060" y="243839"/>
                </a:lnTo>
                <a:lnTo>
                  <a:pt x="34729" y="232409"/>
                </a:lnTo>
                <a:lnTo>
                  <a:pt x="34652" y="219709"/>
                </a:lnTo>
                <a:lnTo>
                  <a:pt x="30399" y="208279"/>
                </a:lnTo>
                <a:lnTo>
                  <a:pt x="27571" y="204469"/>
                </a:lnTo>
                <a:lnTo>
                  <a:pt x="18381" y="203199"/>
                </a:lnTo>
                <a:lnTo>
                  <a:pt x="16967" y="201929"/>
                </a:lnTo>
                <a:lnTo>
                  <a:pt x="16359" y="194309"/>
                </a:lnTo>
                <a:lnTo>
                  <a:pt x="18999" y="184149"/>
                </a:lnTo>
                <a:lnTo>
                  <a:pt x="22037" y="175259"/>
                </a:lnTo>
                <a:lnTo>
                  <a:pt x="22623" y="171449"/>
                </a:lnTo>
                <a:lnTo>
                  <a:pt x="21916" y="151129"/>
                </a:lnTo>
                <a:lnTo>
                  <a:pt x="22501" y="143509"/>
                </a:lnTo>
                <a:lnTo>
                  <a:pt x="20237" y="139699"/>
                </a:lnTo>
                <a:lnTo>
                  <a:pt x="8483" y="134619"/>
                </a:lnTo>
                <a:lnTo>
                  <a:pt x="3081" y="130809"/>
                </a:lnTo>
                <a:lnTo>
                  <a:pt x="795" y="129539"/>
                </a:lnTo>
                <a:lnTo>
                  <a:pt x="231" y="128269"/>
                </a:lnTo>
                <a:lnTo>
                  <a:pt x="0" y="120649"/>
                </a:lnTo>
                <a:lnTo>
                  <a:pt x="1579" y="113029"/>
                </a:lnTo>
                <a:lnTo>
                  <a:pt x="6274" y="104139"/>
                </a:lnTo>
                <a:lnTo>
                  <a:pt x="12427" y="95249"/>
                </a:lnTo>
                <a:lnTo>
                  <a:pt x="18381" y="87629"/>
                </a:lnTo>
                <a:lnTo>
                  <a:pt x="2736683" y="0"/>
                </a:lnTo>
                <a:lnTo>
                  <a:pt x="2734562" y="1269"/>
                </a:lnTo>
                <a:lnTo>
                  <a:pt x="2733148" y="3809"/>
                </a:lnTo>
                <a:lnTo>
                  <a:pt x="2733855" y="3809"/>
                </a:lnTo>
                <a:lnTo>
                  <a:pt x="2740141" y="15239"/>
                </a:lnTo>
                <a:lnTo>
                  <a:pt x="2743311" y="25399"/>
                </a:lnTo>
                <a:lnTo>
                  <a:pt x="2743698" y="35559"/>
                </a:lnTo>
                <a:lnTo>
                  <a:pt x="2741632" y="48259"/>
                </a:lnTo>
                <a:lnTo>
                  <a:pt x="2740925" y="50799"/>
                </a:lnTo>
                <a:lnTo>
                  <a:pt x="2745167" y="50799"/>
                </a:lnTo>
                <a:lnTo>
                  <a:pt x="2750823" y="52069"/>
                </a:lnTo>
                <a:lnTo>
                  <a:pt x="2762134" y="52069"/>
                </a:lnTo>
                <a:lnTo>
                  <a:pt x="2760013" y="53339"/>
                </a:lnTo>
                <a:lnTo>
                  <a:pt x="2760013" y="55879"/>
                </a:lnTo>
                <a:lnTo>
                  <a:pt x="2766716" y="55879"/>
                </a:lnTo>
                <a:lnTo>
                  <a:pt x="2763018" y="68579"/>
                </a:lnTo>
                <a:lnTo>
                  <a:pt x="2760521" y="74929"/>
                </a:lnTo>
                <a:lnTo>
                  <a:pt x="2757892" y="82549"/>
                </a:lnTo>
                <a:lnTo>
                  <a:pt x="2757892" y="83819"/>
                </a:lnTo>
                <a:lnTo>
                  <a:pt x="2759306" y="85089"/>
                </a:lnTo>
                <a:lnTo>
                  <a:pt x="2764255" y="87629"/>
                </a:lnTo>
                <a:lnTo>
                  <a:pt x="2764962" y="93979"/>
                </a:lnTo>
                <a:lnTo>
                  <a:pt x="2763548" y="101599"/>
                </a:lnTo>
                <a:lnTo>
                  <a:pt x="2758599" y="105409"/>
                </a:lnTo>
                <a:lnTo>
                  <a:pt x="2752944" y="106679"/>
                </a:lnTo>
                <a:lnTo>
                  <a:pt x="2747995" y="110489"/>
                </a:lnTo>
                <a:lnTo>
                  <a:pt x="2739014" y="115569"/>
                </a:lnTo>
                <a:lnTo>
                  <a:pt x="2737125" y="120649"/>
                </a:lnTo>
                <a:lnTo>
                  <a:pt x="2741732" y="121919"/>
                </a:lnTo>
                <a:lnTo>
                  <a:pt x="2758599" y="121919"/>
                </a:lnTo>
                <a:lnTo>
                  <a:pt x="2757892" y="124459"/>
                </a:lnTo>
                <a:lnTo>
                  <a:pt x="2752237" y="137159"/>
                </a:lnTo>
                <a:lnTo>
                  <a:pt x="2748702" y="138429"/>
                </a:lnTo>
                <a:lnTo>
                  <a:pt x="2744460" y="142239"/>
                </a:lnTo>
                <a:lnTo>
                  <a:pt x="2721130" y="172719"/>
                </a:lnTo>
                <a:lnTo>
                  <a:pt x="2719009" y="175259"/>
                </a:lnTo>
                <a:lnTo>
                  <a:pt x="2725372" y="175259"/>
                </a:lnTo>
                <a:lnTo>
                  <a:pt x="2721362" y="180339"/>
                </a:lnTo>
                <a:lnTo>
                  <a:pt x="2716623" y="186689"/>
                </a:lnTo>
                <a:lnTo>
                  <a:pt x="2712547" y="191769"/>
                </a:lnTo>
                <a:lnTo>
                  <a:pt x="2710526" y="196849"/>
                </a:lnTo>
                <a:lnTo>
                  <a:pt x="2711089" y="205739"/>
                </a:lnTo>
                <a:lnTo>
                  <a:pt x="2713972" y="218439"/>
                </a:lnTo>
                <a:lnTo>
                  <a:pt x="2717783" y="229869"/>
                </a:lnTo>
                <a:lnTo>
                  <a:pt x="2721130" y="238759"/>
                </a:lnTo>
                <a:lnTo>
                  <a:pt x="2723958" y="246379"/>
                </a:lnTo>
                <a:lnTo>
                  <a:pt x="2737125" y="275589"/>
                </a:lnTo>
                <a:lnTo>
                  <a:pt x="2736684" y="283209"/>
                </a:lnTo>
                <a:lnTo>
                  <a:pt x="2730243" y="290829"/>
                </a:lnTo>
                <a:lnTo>
                  <a:pt x="2725991" y="299719"/>
                </a:lnTo>
                <a:lnTo>
                  <a:pt x="2724256" y="308609"/>
                </a:lnTo>
                <a:lnTo>
                  <a:pt x="2725372" y="318769"/>
                </a:lnTo>
                <a:lnTo>
                  <a:pt x="2727338" y="325119"/>
                </a:lnTo>
                <a:lnTo>
                  <a:pt x="2729967" y="331469"/>
                </a:lnTo>
                <a:lnTo>
                  <a:pt x="2733127" y="337819"/>
                </a:lnTo>
                <a:lnTo>
                  <a:pt x="2737391" y="345439"/>
                </a:lnTo>
                <a:lnTo>
                  <a:pt x="2738098" y="345439"/>
                </a:lnTo>
                <a:lnTo>
                  <a:pt x="2741632" y="350519"/>
                </a:lnTo>
                <a:lnTo>
                  <a:pt x="2745874" y="355599"/>
                </a:lnTo>
                <a:lnTo>
                  <a:pt x="2750823" y="359409"/>
                </a:lnTo>
                <a:lnTo>
                  <a:pt x="2749409" y="364489"/>
                </a:lnTo>
                <a:lnTo>
                  <a:pt x="2743753" y="375919"/>
                </a:lnTo>
                <a:lnTo>
                  <a:pt x="2743753" y="377189"/>
                </a:lnTo>
                <a:lnTo>
                  <a:pt x="2745167" y="378459"/>
                </a:lnTo>
                <a:lnTo>
                  <a:pt x="2753728" y="380999"/>
                </a:lnTo>
                <a:lnTo>
                  <a:pt x="2770320" y="383539"/>
                </a:lnTo>
                <a:lnTo>
                  <a:pt x="2777688" y="387349"/>
                </a:lnTo>
                <a:lnTo>
                  <a:pt x="2770751" y="388619"/>
                </a:lnTo>
                <a:lnTo>
                  <a:pt x="2764079" y="391159"/>
                </a:lnTo>
                <a:lnTo>
                  <a:pt x="2758202" y="393699"/>
                </a:lnTo>
                <a:lnTo>
                  <a:pt x="2753651" y="394969"/>
                </a:lnTo>
                <a:lnTo>
                  <a:pt x="2746581" y="397509"/>
                </a:lnTo>
                <a:lnTo>
                  <a:pt x="2738805" y="400049"/>
                </a:lnTo>
                <a:lnTo>
                  <a:pt x="2738098" y="401319"/>
                </a:lnTo>
                <a:lnTo>
                  <a:pt x="2730917" y="405129"/>
                </a:lnTo>
                <a:lnTo>
                  <a:pt x="2724135" y="410209"/>
                </a:lnTo>
                <a:lnTo>
                  <a:pt x="2717618" y="414019"/>
                </a:lnTo>
                <a:lnTo>
                  <a:pt x="2711233" y="419099"/>
                </a:lnTo>
                <a:lnTo>
                  <a:pt x="2709344" y="422909"/>
                </a:lnTo>
                <a:lnTo>
                  <a:pt x="2712558" y="424179"/>
                </a:lnTo>
                <a:lnTo>
                  <a:pt x="2722898" y="424179"/>
                </a:lnTo>
                <a:lnTo>
                  <a:pt x="2721837" y="425449"/>
                </a:lnTo>
                <a:lnTo>
                  <a:pt x="2737249" y="425449"/>
                </a:lnTo>
                <a:lnTo>
                  <a:pt x="2735977" y="429259"/>
                </a:lnTo>
                <a:lnTo>
                  <a:pt x="2735269" y="436879"/>
                </a:lnTo>
                <a:lnTo>
                  <a:pt x="2736684" y="444499"/>
                </a:lnTo>
                <a:lnTo>
                  <a:pt x="2738307" y="450849"/>
                </a:lnTo>
                <a:lnTo>
                  <a:pt x="2740660" y="458469"/>
                </a:lnTo>
                <a:lnTo>
                  <a:pt x="2743146" y="464819"/>
                </a:lnTo>
                <a:lnTo>
                  <a:pt x="2745167" y="472439"/>
                </a:lnTo>
                <a:lnTo>
                  <a:pt x="2746736" y="481329"/>
                </a:lnTo>
                <a:lnTo>
                  <a:pt x="2748548" y="500379"/>
                </a:lnTo>
                <a:lnTo>
                  <a:pt x="2750116" y="509269"/>
                </a:lnTo>
                <a:lnTo>
                  <a:pt x="2781223" y="547369"/>
                </a:lnTo>
                <a:lnTo>
                  <a:pt x="2795627" y="552449"/>
                </a:lnTo>
                <a:lnTo>
                  <a:pt x="2803194" y="554989"/>
                </a:lnTo>
                <a:lnTo>
                  <a:pt x="2807381" y="558799"/>
                </a:lnTo>
                <a:lnTo>
                  <a:pt x="2807160" y="566419"/>
                </a:lnTo>
                <a:lnTo>
                  <a:pt x="2801902" y="572769"/>
                </a:lnTo>
                <a:lnTo>
                  <a:pt x="2794258" y="577849"/>
                </a:lnTo>
                <a:lnTo>
                  <a:pt x="2786879" y="581659"/>
                </a:lnTo>
                <a:lnTo>
                  <a:pt x="2786879" y="582929"/>
                </a:lnTo>
                <a:lnTo>
                  <a:pt x="2779809" y="588009"/>
                </a:lnTo>
                <a:lnTo>
                  <a:pt x="2784051" y="589279"/>
                </a:lnTo>
                <a:lnTo>
                  <a:pt x="2790126" y="590549"/>
                </a:lnTo>
                <a:lnTo>
                  <a:pt x="2796600" y="590549"/>
                </a:lnTo>
                <a:lnTo>
                  <a:pt x="2810209" y="593089"/>
                </a:lnTo>
                <a:lnTo>
                  <a:pt x="2810916" y="596899"/>
                </a:lnTo>
                <a:lnTo>
                  <a:pt x="2812330" y="607059"/>
                </a:lnTo>
                <a:lnTo>
                  <a:pt x="2806674" y="612139"/>
                </a:lnTo>
                <a:lnTo>
                  <a:pt x="2800311" y="615949"/>
                </a:lnTo>
                <a:lnTo>
                  <a:pt x="2793241" y="621029"/>
                </a:lnTo>
                <a:lnTo>
                  <a:pt x="2789066" y="626109"/>
                </a:lnTo>
                <a:lnTo>
                  <a:pt x="2792711" y="627379"/>
                </a:lnTo>
                <a:lnTo>
                  <a:pt x="2815158" y="627379"/>
                </a:lnTo>
                <a:lnTo>
                  <a:pt x="2815865" y="631189"/>
                </a:lnTo>
                <a:lnTo>
                  <a:pt x="2817985" y="633729"/>
                </a:lnTo>
                <a:lnTo>
                  <a:pt x="2815864" y="636269"/>
                </a:lnTo>
                <a:lnTo>
                  <a:pt x="2813037" y="640079"/>
                </a:lnTo>
                <a:lnTo>
                  <a:pt x="2811622" y="641349"/>
                </a:lnTo>
                <a:lnTo>
                  <a:pt x="2810209" y="643889"/>
                </a:lnTo>
                <a:lnTo>
                  <a:pt x="2808795" y="645159"/>
                </a:lnTo>
                <a:lnTo>
                  <a:pt x="2800963" y="647699"/>
                </a:lnTo>
                <a:lnTo>
                  <a:pt x="2785829" y="655319"/>
                </a:lnTo>
                <a:lnTo>
                  <a:pt x="2778395" y="660399"/>
                </a:lnTo>
                <a:lnTo>
                  <a:pt x="2777688" y="660399"/>
                </a:lnTo>
                <a:lnTo>
                  <a:pt x="2771325" y="665479"/>
                </a:lnTo>
                <a:lnTo>
                  <a:pt x="2775567" y="666749"/>
                </a:lnTo>
                <a:lnTo>
                  <a:pt x="2781223" y="668019"/>
                </a:lnTo>
                <a:lnTo>
                  <a:pt x="2786879" y="671829"/>
                </a:lnTo>
                <a:lnTo>
                  <a:pt x="2791121" y="675639"/>
                </a:lnTo>
                <a:lnTo>
                  <a:pt x="2788768" y="683259"/>
                </a:lnTo>
                <a:lnTo>
                  <a:pt x="2787144" y="690879"/>
                </a:lnTo>
                <a:lnTo>
                  <a:pt x="2786448" y="698499"/>
                </a:lnTo>
                <a:lnTo>
                  <a:pt x="2786879" y="707389"/>
                </a:lnTo>
                <a:lnTo>
                  <a:pt x="2781223" y="711199"/>
                </a:lnTo>
                <a:lnTo>
                  <a:pt x="2777688" y="716279"/>
                </a:lnTo>
                <a:lnTo>
                  <a:pt x="2788293" y="716279"/>
                </a:lnTo>
                <a:lnTo>
                  <a:pt x="2789000" y="720089"/>
                </a:lnTo>
                <a:lnTo>
                  <a:pt x="2790414" y="723899"/>
                </a:lnTo>
                <a:lnTo>
                  <a:pt x="2792535" y="727709"/>
                </a:lnTo>
                <a:lnTo>
                  <a:pt x="2789707" y="736599"/>
                </a:lnTo>
                <a:lnTo>
                  <a:pt x="2784051" y="748029"/>
                </a:lnTo>
                <a:lnTo>
                  <a:pt x="2783344" y="750569"/>
                </a:lnTo>
                <a:lnTo>
                  <a:pt x="2782637" y="754379"/>
                </a:lnTo>
                <a:lnTo>
                  <a:pt x="2782637" y="759459"/>
                </a:lnTo>
                <a:lnTo>
                  <a:pt x="59385" y="847089"/>
                </a:lnTo>
                <a:close/>
              </a:path>
              <a:path w="2818129" h="847089">
                <a:moveTo>
                  <a:pt x="2766716" y="55879"/>
                </a:moveTo>
                <a:lnTo>
                  <a:pt x="2764255" y="55879"/>
                </a:lnTo>
                <a:lnTo>
                  <a:pt x="2765669" y="54609"/>
                </a:lnTo>
                <a:lnTo>
                  <a:pt x="2767083" y="54609"/>
                </a:lnTo>
                <a:lnTo>
                  <a:pt x="2766716" y="55879"/>
                </a:lnTo>
                <a:close/>
              </a:path>
              <a:path w="2818129" h="847089">
                <a:moveTo>
                  <a:pt x="2758599" y="121919"/>
                </a:moveTo>
                <a:lnTo>
                  <a:pt x="2741732" y="121919"/>
                </a:lnTo>
                <a:lnTo>
                  <a:pt x="2752237" y="119379"/>
                </a:lnTo>
                <a:lnTo>
                  <a:pt x="2755065" y="119379"/>
                </a:lnTo>
                <a:lnTo>
                  <a:pt x="2757186" y="118109"/>
                </a:lnTo>
                <a:lnTo>
                  <a:pt x="2760013" y="116839"/>
                </a:lnTo>
                <a:lnTo>
                  <a:pt x="2758599" y="121919"/>
                </a:lnTo>
                <a:close/>
              </a:path>
              <a:path w="2818129" h="847089">
                <a:moveTo>
                  <a:pt x="2722898" y="424179"/>
                </a:moveTo>
                <a:lnTo>
                  <a:pt x="2718291" y="424179"/>
                </a:lnTo>
                <a:lnTo>
                  <a:pt x="2723958" y="422909"/>
                </a:lnTo>
                <a:lnTo>
                  <a:pt x="2722898" y="424179"/>
                </a:lnTo>
                <a:close/>
              </a:path>
              <a:path w="2818129" h="847089">
                <a:moveTo>
                  <a:pt x="2737249" y="425449"/>
                </a:moveTo>
                <a:lnTo>
                  <a:pt x="2729614" y="425449"/>
                </a:lnTo>
                <a:lnTo>
                  <a:pt x="2738098" y="422909"/>
                </a:lnTo>
                <a:lnTo>
                  <a:pt x="2737249" y="425449"/>
                </a:lnTo>
                <a:close/>
              </a:path>
              <a:path w="2818129" h="847089">
                <a:moveTo>
                  <a:pt x="2815158" y="627379"/>
                </a:moveTo>
                <a:lnTo>
                  <a:pt x="2799803" y="627379"/>
                </a:lnTo>
                <a:lnTo>
                  <a:pt x="2805967" y="626109"/>
                </a:lnTo>
                <a:lnTo>
                  <a:pt x="2809502" y="624839"/>
                </a:lnTo>
                <a:lnTo>
                  <a:pt x="2813037" y="624839"/>
                </a:lnTo>
                <a:lnTo>
                  <a:pt x="2816571" y="622299"/>
                </a:lnTo>
                <a:lnTo>
                  <a:pt x="2815158" y="627379"/>
                </a:lnTo>
                <a:close/>
              </a:path>
            </a:pathLst>
          </a:custGeom>
          <a:solidFill>
            <a:srgbClr val="BC9C87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57834" y="4504389"/>
            <a:ext cx="1397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7F5F1"/>
                </a:solidFill>
                <a:latin typeface="Courier New"/>
                <a:cs typeface="Courier New"/>
              </a:rPr>
              <a:t>SUBJE</a:t>
            </a:r>
            <a:r>
              <a:rPr sz="3000" spc="-5" dirty="0">
                <a:solidFill>
                  <a:srgbClr val="F7F5F1"/>
                </a:solidFill>
                <a:latin typeface="Courier New"/>
                <a:cs typeface="Courier New"/>
              </a:rPr>
              <a:t>K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73916" y="4331679"/>
            <a:ext cx="2818130" cy="847090"/>
          </a:xfrm>
          <a:custGeom>
            <a:avLst/>
            <a:gdLst/>
            <a:ahLst/>
            <a:cxnLst/>
            <a:rect l="l" t="t" r="r" b="b"/>
            <a:pathLst>
              <a:path w="2818129" h="847089">
                <a:moveTo>
                  <a:pt x="59385" y="847089"/>
                </a:moveTo>
                <a:lnTo>
                  <a:pt x="63793" y="838199"/>
                </a:lnTo>
                <a:lnTo>
                  <a:pt x="67604" y="829309"/>
                </a:lnTo>
                <a:lnTo>
                  <a:pt x="71017" y="820419"/>
                </a:lnTo>
                <a:lnTo>
                  <a:pt x="74231" y="811529"/>
                </a:lnTo>
                <a:lnTo>
                  <a:pt x="79920" y="796289"/>
                </a:lnTo>
                <a:lnTo>
                  <a:pt x="82627" y="783589"/>
                </a:lnTo>
                <a:lnTo>
                  <a:pt x="79898" y="770889"/>
                </a:lnTo>
                <a:lnTo>
                  <a:pt x="69283" y="759459"/>
                </a:lnTo>
                <a:lnTo>
                  <a:pt x="59827" y="751839"/>
                </a:lnTo>
                <a:lnTo>
                  <a:pt x="52492" y="745489"/>
                </a:lnTo>
                <a:lnTo>
                  <a:pt x="47013" y="739139"/>
                </a:lnTo>
                <a:lnTo>
                  <a:pt x="43125" y="728979"/>
                </a:lnTo>
                <a:lnTo>
                  <a:pt x="41357" y="717549"/>
                </a:lnTo>
                <a:lnTo>
                  <a:pt x="41181" y="706119"/>
                </a:lnTo>
                <a:lnTo>
                  <a:pt x="42329" y="693419"/>
                </a:lnTo>
                <a:lnTo>
                  <a:pt x="44539" y="681989"/>
                </a:lnTo>
                <a:lnTo>
                  <a:pt x="52337" y="659129"/>
                </a:lnTo>
                <a:lnTo>
                  <a:pt x="61329" y="634999"/>
                </a:lnTo>
                <a:lnTo>
                  <a:pt x="68995" y="610869"/>
                </a:lnTo>
                <a:lnTo>
                  <a:pt x="72818" y="586739"/>
                </a:lnTo>
                <a:lnTo>
                  <a:pt x="72111" y="585469"/>
                </a:lnTo>
                <a:lnTo>
                  <a:pt x="69283" y="585469"/>
                </a:lnTo>
                <a:lnTo>
                  <a:pt x="53409" y="580389"/>
                </a:lnTo>
                <a:lnTo>
                  <a:pt x="44097" y="571499"/>
                </a:lnTo>
                <a:lnTo>
                  <a:pt x="43136" y="560069"/>
                </a:lnTo>
                <a:lnTo>
                  <a:pt x="52315" y="546099"/>
                </a:lnTo>
                <a:lnTo>
                  <a:pt x="57264" y="542289"/>
                </a:lnTo>
                <a:lnTo>
                  <a:pt x="50194" y="541019"/>
                </a:lnTo>
                <a:lnTo>
                  <a:pt x="46660" y="541019"/>
                </a:lnTo>
                <a:lnTo>
                  <a:pt x="46925" y="535939"/>
                </a:lnTo>
                <a:lnTo>
                  <a:pt x="56999" y="511809"/>
                </a:lnTo>
                <a:lnTo>
                  <a:pt x="57264" y="506729"/>
                </a:lnTo>
                <a:lnTo>
                  <a:pt x="57949" y="482599"/>
                </a:lnTo>
                <a:lnTo>
                  <a:pt x="55850" y="464819"/>
                </a:lnTo>
                <a:lnTo>
                  <a:pt x="54282" y="448309"/>
                </a:lnTo>
                <a:lnTo>
                  <a:pt x="56557" y="424179"/>
                </a:lnTo>
                <a:lnTo>
                  <a:pt x="58667" y="397509"/>
                </a:lnTo>
                <a:lnTo>
                  <a:pt x="58060" y="373379"/>
                </a:lnTo>
                <a:lnTo>
                  <a:pt x="58645" y="347979"/>
                </a:lnTo>
                <a:lnTo>
                  <a:pt x="64334" y="323849"/>
                </a:lnTo>
                <a:lnTo>
                  <a:pt x="65748" y="321309"/>
                </a:lnTo>
                <a:lnTo>
                  <a:pt x="60799" y="321309"/>
                </a:lnTo>
                <a:lnTo>
                  <a:pt x="46858" y="318769"/>
                </a:lnTo>
                <a:lnTo>
                  <a:pt x="39413" y="313689"/>
                </a:lnTo>
                <a:lnTo>
                  <a:pt x="37535" y="304799"/>
                </a:lnTo>
                <a:lnTo>
                  <a:pt x="40297" y="292099"/>
                </a:lnTo>
                <a:lnTo>
                  <a:pt x="43357" y="283209"/>
                </a:lnTo>
                <a:lnTo>
                  <a:pt x="46218" y="273049"/>
                </a:lnTo>
                <a:lnTo>
                  <a:pt x="48946" y="262889"/>
                </a:lnTo>
                <a:lnTo>
                  <a:pt x="51608" y="252729"/>
                </a:lnTo>
                <a:lnTo>
                  <a:pt x="52315" y="251459"/>
                </a:lnTo>
                <a:lnTo>
                  <a:pt x="50194" y="250189"/>
                </a:lnTo>
                <a:lnTo>
                  <a:pt x="48074" y="250189"/>
                </a:lnTo>
                <a:lnTo>
                  <a:pt x="37060" y="243839"/>
                </a:lnTo>
                <a:lnTo>
                  <a:pt x="34729" y="232409"/>
                </a:lnTo>
                <a:lnTo>
                  <a:pt x="34652" y="219709"/>
                </a:lnTo>
                <a:lnTo>
                  <a:pt x="30399" y="208279"/>
                </a:lnTo>
                <a:lnTo>
                  <a:pt x="27571" y="204469"/>
                </a:lnTo>
                <a:lnTo>
                  <a:pt x="18381" y="203199"/>
                </a:lnTo>
                <a:lnTo>
                  <a:pt x="16967" y="201929"/>
                </a:lnTo>
                <a:lnTo>
                  <a:pt x="16359" y="194309"/>
                </a:lnTo>
                <a:lnTo>
                  <a:pt x="18999" y="184149"/>
                </a:lnTo>
                <a:lnTo>
                  <a:pt x="22037" y="175259"/>
                </a:lnTo>
                <a:lnTo>
                  <a:pt x="22623" y="171449"/>
                </a:lnTo>
                <a:lnTo>
                  <a:pt x="21916" y="151129"/>
                </a:lnTo>
                <a:lnTo>
                  <a:pt x="22501" y="143509"/>
                </a:lnTo>
                <a:lnTo>
                  <a:pt x="20237" y="139699"/>
                </a:lnTo>
                <a:lnTo>
                  <a:pt x="8483" y="134619"/>
                </a:lnTo>
                <a:lnTo>
                  <a:pt x="3081" y="130809"/>
                </a:lnTo>
                <a:lnTo>
                  <a:pt x="795" y="129539"/>
                </a:lnTo>
                <a:lnTo>
                  <a:pt x="231" y="128269"/>
                </a:lnTo>
                <a:lnTo>
                  <a:pt x="0" y="120649"/>
                </a:lnTo>
                <a:lnTo>
                  <a:pt x="1579" y="113029"/>
                </a:lnTo>
                <a:lnTo>
                  <a:pt x="6274" y="104139"/>
                </a:lnTo>
                <a:lnTo>
                  <a:pt x="12427" y="95249"/>
                </a:lnTo>
                <a:lnTo>
                  <a:pt x="18381" y="87629"/>
                </a:lnTo>
                <a:lnTo>
                  <a:pt x="2736683" y="0"/>
                </a:lnTo>
                <a:lnTo>
                  <a:pt x="2734562" y="1269"/>
                </a:lnTo>
                <a:lnTo>
                  <a:pt x="2733148" y="3809"/>
                </a:lnTo>
                <a:lnTo>
                  <a:pt x="2733855" y="3809"/>
                </a:lnTo>
                <a:lnTo>
                  <a:pt x="2740141" y="15239"/>
                </a:lnTo>
                <a:lnTo>
                  <a:pt x="2743311" y="25399"/>
                </a:lnTo>
                <a:lnTo>
                  <a:pt x="2743698" y="35559"/>
                </a:lnTo>
                <a:lnTo>
                  <a:pt x="2741632" y="48259"/>
                </a:lnTo>
                <a:lnTo>
                  <a:pt x="2740925" y="50799"/>
                </a:lnTo>
                <a:lnTo>
                  <a:pt x="2745167" y="50799"/>
                </a:lnTo>
                <a:lnTo>
                  <a:pt x="2750823" y="52069"/>
                </a:lnTo>
                <a:lnTo>
                  <a:pt x="2762134" y="52069"/>
                </a:lnTo>
                <a:lnTo>
                  <a:pt x="2760013" y="53339"/>
                </a:lnTo>
                <a:lnTo>
                  <a:pt x="2760013" y="55879"/>
                </a:lnTo>
                <a:lnTo>
                  <a:pt x="2766716" y="55879"/>
                </a:lnTo>
                <a:lnTo>
                  <a:pt x="2763018" y="68579"/>
                </a:lnTo>
                <a:lnTo>
                  <a:pt x="2760521" y="74929"/>
                </a:lnTo>
                <a:lnTo>
                  <a:pt x="2757892" y="82549"/>
                </a:lnTo>
                <a:lnTo>
                  <a:pt x="2757892" y="83819"/>
                </a:lnTo>
                <a:lnTo>
                  <a:pt x="2759306" y="85089"/>
                </a:lnTo>
                <a:lnTo>
                  <a:pt x="2764255" y="87629"/>
                </a:lnTo>
                <a:lnTo>
                  <a:pt x="2764962" y="93979"/>
                </a:lnTo>
                <a:lnTo>
                  <a:pt x="2763548" y="101599"/>
                </a:lnTo>
                <a:lnTo>
                  <a:pt x="2758599" y="105409"/>
                </a:lnTo>
                <a:lnTo>
                  <a:pt x="2752944" y="106679"/>
                </a:lnTo>
                <a:lnTo>
                  <a:pt x="2747995" y="110489"/>
                </a:lnTo>
                <a:lnTo>
                  <a:pt x="2739014" y="115569"/>
                </a:lnTo>
                <a:lnTo>
                  <a:pt x="2737125" y="120649"/>
                </a:lnTo>
                <a:lnTo>
                  <a:pt x="2741732" y="121919"/>
                </a:lnTo>
                <a:lnTo>
                  <a:pt x="2758599" y="121919"/>
                </a:lnTo>
                <a:lnTo>
                  <a:pt x="2757892" y="124459"/>
                </a:lnTo>
                <a:lnTo>
                  <a:pt x="2752237" y="137159"/>
                </a:lnTo>
                <a:lnTo>
                  <a:pt x="2748702" y="138429"/>
                </a:lnTo>
                <a:lnTo>
                  <a:pt x="2744460" y="142239"/>
                </a:lnTo>
                <a:lnTo>
                  <a:pt x="2721130" y="172719"/>
                </a:lnTo>
                <a:lnTo>
                  <a:pt x="2719009" y="175259"/>
                </a:lnTo>
                <a:lnTo>
                  <a:pt x="2725372" y="175259"/>
                </a:lnTo>
                <a:lnTo>
                  <a:pt x="2721362" y="180339"/>
                </a:lnTo>
                <a:lnTo>
                  <a:pt x="2716623" y="186689"/>
                </a:lnTo>
                <a:lnTo>
                  <a:pt x="2712547" y="191769"/>
                </a:lnTo>
                <a:lnTo>
                  <a:pt x="2710526" y="196849"/>
                </a:lnTo>
                <a:lnTo>
                  <a:pt x="2711089" y="205739"/>
                </a:lnTo>
                <a:lnTo>
                  <a:pt x="2713972" y="218439"/>
                </a:lnTo>
                <a:lnTo>
                  <a:pt x="2717783" y="229869"/>
                </a:lnTo>
                <a:lnTo>
                  <a:pt x="2721130" y="238759"/>
                </a:lnTo>
                <a:lnTo>
                  <a:pt x="2723958" y="246379"/>
                </a:lnTo>
                <a:lnTo>
                  <a:pt x="2737125" y="275589"/>
                </a:lnTo>
                <a:lnTo>
                  <a:pt x="2736684" y="283209"/>
                </a:lnTo>
                <a:lnTo>
                  <a:pt x="2730243" y="290829"/>
                </a:lnTo>
                <a:lnTo>
                  <a:pt x="2725991" y="299719"/>
                </a:lnTo>
                <a:lnTo>
                  <a:pt x="2724256" y="308609"/>
                </a:lnTo>
                <a:lnTo>
                  <a:pt x="2725372" y="318769"/>
                </a:lnTo>
                <a:lnTo>
                  <a:pt x="2727338" y="325119"/>
                </a:lnTo>
                <a:lnTo>
                  <a:pt x="2729967" y="331469"/>
                </a:lnTo>
                <a:lnTo>
                  <a:pt x="2733127" y="337819"/>
                </a:lnTo>
                <a:lnTo>
                  <a:pt x="2737391" y="345439"/>
                </a:lnTo>
                <a:lnTo>
                  <a:pt x="2738098" y="345439"/>
                </a:lnTo>
                <a:lnTo>
                  <a:pt x="2741632" y="350519"/>
                </a:lnTo>
                <a:lnTo>
                  <a:pt x="2745874" y="355599"/>
                </a:lnTo>
                <a:lnTo>
                  <a:pt x="2750823" y="359409"/>
                </a:lnTo>
                <a:lnTo>
                  <a:pt x="2749409" y="364489"/>
                </a:lnTo>
                <a:lnTo>
                  <a:pt x="2743753" y="375919"/>
                </a:lnTo>
                <a:lnTo>
                  <a:pt x="2743753" y="377189"/>
                </a:lnTo>
                <a:lnTo>
                  <a:pt x="2745167" y="378459"/>
                </a:lnTo>
                <a:lnTo>
                  <a:pt x="2753728" y="380999"/>
                </a:lnTo>
                <a:lnTo>
                  <a:pt x="2770320" y="383539"/>
                </a:lnTo>
                <a:lnTo>
                  <a:pt x="2777688" y="387349"/>
                </a:lnTo>
                <a:lnTo>
                  <a:pt x="2770751" y="388619"/>
                </a:lnTo>
                <a:lnTo>
                  <a:pt x="2764079" y="391159"/>
                </a:lnTo>
                <a:lnTo>
                  <a:pt x="2758202" y="393699"/>
                </a:lnTo>
                <a:lnTo>
                  <a:pt x="2753651" y="394969"/>
                </a:lnTo>
                <a:lnTo>
                  <a:pt x="2746581" y="397509"/>
                </a:lnTo>
                <a:lnTo>
                  <a:pt x="2738805" y="400049"/>
                </a:lnTo>
                <a:lnTo>
                  <a:pt x="2738098" y="401319"/>
                </a:lnTo>
                <a:lnTo>
                  <a:pt x="2730917" y="405129"/>
                </a:lnTo>
                <a:lnTo>
                  <a:pt x="2724135" y="410209"/>
                </a:lnTo>
                <a:lnTo>
                  <a:pt x="2717618" y="414019"/>
                </a:lnTo>
                <a:lnTo>
                  <a:pt x="2711233" y="419099"/>
                </a:lnTo>
                <a:lnTo>
                  <a:pt x="2709344" y="422909"/>
                </a:lnTo>
                <a:lnTo>
                  <a:pt x="2712558" y="424179"/>
                </a:lnTo>
                <a:lnTo>
                  <a:pt x="2722898" y="424179"/>
                </a:lnTo>
                <a:lnTo>
                  <a:pt x="2721837" y="425449"/>
                </a:lnTo>
                <a:lnTo>
                  <a:pt x="2737249" y="425449"/>
                </a:lnTo>
                <a:lnTo>
                  <a:pt x="2735977" y="429259"/>
                </a:lnTo>
                <a:lnTo>
                  <a:pt x="2735269" y="436879"/>
                </a:lnTo>
                <a:lnTo>
                  <a:pt x="2736684" y="444499"/>
                </a:lnTo>
                <a:lnTo>
                  <a:pt x="2738307" y="450849"/>
                </a:lnTo>
                <a:lnTo>
                  <a:pt x="2740660" y="458469"/>
                </a:lnTo>
                <a:lnTo>
                  <a:pt x="2743146" y="464819"/>
                </a:lnTo>
                <a:lnTo>
                  <a:pt x="2745167" y="472439"/>
                </a:lnTo>
                <a:lnTo>
                  <a:pt x="2746736" y="481329"/>
                </a:lnTo>
                <a:lnTo>
                  <a:pt x="2748548" y="500379"/>
                </a:lnTo>
                <a:lnTo>
                  <a:pt x="2750116" y="509269"/>
                </a:lnTo>
                <a:lnTo>
                  <a:pt x="2781223" y="547369"/>
                </a:lnTo>
                <a:lnTo>
                  <a:pt x="2795627" y="552449"/>
                </a:lnTo>
                <a:lnTo>
                  <a:pt x="2803194" y="554989"/>
                </a:lnTo>
                <a:lnTo>
                  <a:pt x="2807381" y="558799"/>
                </a:lnTo>
                <a:lnTo>
                  <a:pt x="2807160" y="566419"/>
                </a:lnTo>
                <a:lnTo>
                  <a:pt x="2801902" y="572769"/>
                </a:lnTo>
                <a:lnTo>
                  <a:pt x="2794258" y="577849"/>
                </a:lnTo>
                <a:lnTo>
                  <a:pt x="2786879" y="581659"/>
                </a:lnTo>
                <a:lnTo>
                  <a:pt x="2786879" y="582929"/>
                </a:lnTo>
                <a:lnTo>
                  <a:pt x="2779809" y="588009"/>
                </a:lnTo>
                <a:lnTo>
                  <a:pt x="2784051" y="589279"/>
                </a:lnTo>
                <a:lnTo>
                  <a:pt x="2790126" y="590549"/>
                </a:lnTo>
                <a:lnTo>
                  <a:pt x="2796600" y="590549"/>
                </a:lnTo>
                <a:lnTo>
                  <a:pt x="2810209" y="593089"/>
                </a:lnTo>
                <a:lnTo>
                  <a:pt x="2810916" y="596899"/>
                </a:lnTo>
                <a:lnTo>
                  <a:pt x="2812330" y="607059"/>
                </a:lnTo>
                <a:lnTo>
                  <a:pt x="2806674" y="612139"/>
                </a:lnTo>
                <a:lnTo>
                  <a:pt x="2800311" y="615949"/>
                </a:lnTo>
                <a:lnTo>
                  <a:pt x="2793241" y="621029"/>
                </a:lnTo>
                <a:lnTo>
                  <a:pt x="2789066" y="626109"/>
                </a:lnTo>
                <a:lnTo>
                  <a:pt x="2792711" y="627379"/>
                </a:lnTo>
                <a:lnTo>
                  <a:pt x="2815158" y="627379"/>
                </a:lnTo>
                <a:lnTo>
                  <a:pt x="2815865" y="631189"/>
                </a:lnTo>
                <a:lnTo>
                  <a:pt x="2817985" y="633729"/>
                </a:lnTo>
                <a:lnTo>
                  <a:pt x="2815864" y="636269"/>
                </a:lnTo>
                <a:lnTo>
                  <a:pt x="2813037" y="640079"/>
                </a:lnTo>
                <a:lnTo>
                  <a:pt x="2811622" y="641349"/>
                </a:lnTo>
                <a:lnTo>
                  <a:pt x="2810209" y="643889"/>
                </a:lnTo>
                <a:lnTo>
                  <a:pt x="2808795" y="645159"/>
                </a:lnTo>
                <a:lnTo>
                  <a:pt x="2800963" y="647699"/>
                </a:lnTo>
                <a:lnTo>
                  <a:pt x="2785829" y="655319"/>
                </a:lnTo>
                <a:lnTo>
                  <a:pt x="2778395" y="660399"/>
                </a:lnTo>
                <a:lnTo>
                  <a:pt x="2777688" y="660399"/>
                </a:lnTo>
                <a:lnTo>
                  <a:pt x="2771325" y="665479"/>
                </a:lnTo>
                <a:lnTo>
                  <a:pt x="2775567" y="666749"/>
                </a:lnTo>
                <a:lnTo>
                  <a:pt x="2781223" y="668019"/>
                </a:lnTo>
                <a:lnTo>
                  <a:pt x="2786879" y="671829"/>
                </a:lnTo>
                <a:lnTo>
                  <a:pt x="2791121" y="675639"/>
                </a:lnTo>
                <a:lnTo>
                  <a:pt x="2788768" y="683259"/>
                </a:lnTo>
                <a:lnTo>
                  <a:pt x="2787144" y="690879"/>
                </a:lnTo>
                <a:lnTo>
                  <a:pt x="2786448" y="698499"/>
                </a:lnTo>
                <a:lnTo>
                  <a:pt x="2786879" y="707389"/>
                </a:lnTo>
                <a:lnTo>
                  <a:pt x="2781223" y="711199"/>
                </a:lnTo>
                <a:lnTo>
                  <a:pt x="2777688" y="716279"/>
                </a:lnTo>
                <a:lnTo>
                  <a:pt x="2788293" y="716279"/>
                </a:lnTo>
                <a:lnTo>
                  <a:pt x="2789000" y="720089"/>
                </a:lnTo>
                <a:lnTo>
                  <a:pt x="2790414" y="723899"/>
                </a:lnTo>
                <a:lnTo>
                  <a:pt x="2792535" y="727709"/>
                </a:lnTo>
                <a:lnTo>
                  <a:pt x="2789707" y="736599"/>
                </a:lnTo>
                <a:lnTo>
                  <a:pt x="2784051" y="748029"/>
                </a:lnTo>
                <a:lnTo>
                  <a:pt x="2783344" y="750569"/>
                </a:lnTo>
                <a:lnTo>
                  <a:pt x="2782637" y="754379"/>
                </a:lnTo>
                <a:lnTo>
                  <a:pt x="2782637" y="759459"/>
                </a:lnTo>
                <a:lnTo>
                  <a:pt x="59385" y="847089"/>
                </a:lnTo>
                <a:close/>
              </a:path>
              <a:path w="2818129" h="847089">
                <a:moveTo>
                  <a:pt x="2766716" y="55879"/>
                </a:moveTo>
                <a:lnTo>
                  <a:pt x="2764255" y="55879"/>
                </a:lnTo>
                <a:lnTo>
                  <a:pt x="2765669" y="54609"/>
                </a:lnTo>
                <a:lnTo>
                  <a:pt x="2767083" y="54609"/>
                </a:lnTo>
                <a:lnTo>
                  <a:pt x="2766716" y="55879"/>
                </a:lnTo>
                <a:close/>
              </a:path>
              <a:path w="2818129" h="847089">
                <a:moveTo>
                  <a:pt x="2758599" y="121919"/>
                </a:moveTo>
                <a:lnTo>
                  <a:pt x="2741732" y="121919"/>
                </a:lnTo>
                <a:lnTo>
                  <a:pt x="2752237" y="119379"/>
                </a:lnTo>
                <a:lnTo>
                  <a:pt x="2755065" y="119379"/>
                </a:lnTo>
                <a:lnTo>
                  <a:pt x="2757186" y="118109"/>
                </a:lnTo>
                <a:lnTo>
                  <a:pt x="2760013" y="116839"/>
                </a:lnTo>
                <a:lnTo>
                  <a:pt x="2758599" y="121919"/>
                </a:lnTo>
                <a:close/>
              </a:path>
              <a:path w="2818129" h="847089">
                <a:moveTo>
                  <a:pt x="2722898" y="424179"/>
                </a:moveTo>
                <a:lnTo>
                  <a:pt x="2718291" y="424179"/>
                </a:lnTo>
                <a:lnTo>
                  <a:pt x="2723958" y="422909"/>
                </a:lnTo>
                <a:lnTo>
                  <a:pt x="2722898" y="424179"/>
                </a:lnTo>
                <a:close/>
              </a:path>
              <a:path w="2818129" h="847089">
                <a:moveTo>
                  <a:pt x="2737249" y="425449"/>
                </a:moveTo>
                <a:lnTo>
                  <a:pt x="2729614" y="425449"/>
                </a:lnTo>
                <a:lnTo>
                  <a:pt x="2738098" y="422909"/>
                </a:lnTo>
                <a:lnTo>
                  <a:pt x="2737249" y="425449"/>
                </a:lnTo>
                <a:close/>
              </a:path>
              <a:path w="2818129" h="847089">
                <a:moveTo>
                  <a:pt x="2815158" y="627379"/>
                </a:moveTo>
                <a:lnTo>
                  <a:pt x="2799803" y="627379"/>
                </a:lnTo>
                <a:lnTo>
                  <a:pt x="2805967" y="626109"/>
                </a:lnTo>
                <a:lnTo>
                  <a:pt x="2809502" y="624839"/>
                </a:lnTo>
                <a:lnTo>
                  <a:pt x="2813037" y="624839"/>
                </a:lnTo>
                <a:lnTo>
                  <a:pt x="2816571" y="622299"/>
                </a:lnTo>
                <a:lnTo>
                  <a:pt x="2815158" y="627379"/>
                </a:lnTo>
                <a:close/>
              </a:path>
            </a:pathLst>
          </a:custGeom>
          <a:solidFill>
            <a:srgbClr val="BC9C87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400351" y="4504389"/>
            <a:ext cx="1168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7F5F1"/>
                </a:solidFill>
                <a:latin typeface="Courier New"/>
                <a:cs typeface="Courier New"/>
              </a:rPr>
              <a:t>OBJE</a:t>
            </a:r>
            <a:r>
              <a:rPr sz="3000" spc="-5" dirty="0">
                <a:solidFill>
                  <a:srgbClr val="F7F5F1"/>
                </a:solidFill>
                <a:latin typeface="Courier New"/>
                <a:cs typeface="Courier New"/>
              </a:rPr>
              <a:t>K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683402" y="518452"/>
            <a:ext cx="9778365" cy="286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265" marR="5080" indent="-1219200">
              <a:lnSpc>
                <a:spcPct val="116399"/>
              </a:lnSpc>
              <a:spcBef>
                <a:spcPts val="100"/>
              </a:spcBef>
            </a:pP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SUBJEK</a:t>
            </a:r>
            <a:r>
              <a:rPr sz="8000" b="1" spc="-55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DAN</a:t>
            </a:r>
            <a:r>
              <a:rPr sz="8000" b="1" spc="-50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OBJEK </a:t>
            </a:r>
            <a:r>
              <a:rPr sz="8000" b="1" spc="-4790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PPH</a:t>
            </a:r>
            <a:r>
              <a:rPr sz="8000" b="1" spc="-30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PASAL</a:t>
            </a:r>
            <a:r>
              <a:rPr sz="8000" b="1" spc="-30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24</a:t>
            </a:r>
            <a:endParaRPr sz="8000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92603" y="4522060"/>
            <a:ext cx="123825" cy="1238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989763" y="4293523"/>
            <a:ext cx="4752975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sz="3200" spc="-80" dirty="0">
                <a:latin typeface="Arial MT"/>
                <a:cs typeface="Arial MT"/>
              </a:rPr>
              <a:t>Yang</a:t>
            </a:r>
            <a:r>
              <a:rPr sz="3200" spc="105" dirty="0">
                <a:latin typeface="Arial MT"/>
                <a:cs typeface="Arial MT"/>
              </a:rPr>
              <a:t> </a:t>
            </a:r>
            <a:r>
              <a:rPr sz="3200" spc="70" dirty="0">
                <a:latin typeface="Arial MT"/>
                <a:cs typeface="Arial MT"/>
              </a:rPr>
              <a:t>menjadi</a:t>
            </a:r>
            <a:r>
              <a:rPr sz="3200" spc="110" dirty="0">
                <a:latin typeface="Arial MT"/>
                <a:cs typeface="Arial MT"/>
              </a:rPr>
              <a:t> </a:t>
            </a:r>
            <a:r>
              <a:rPr sz="3200" spc="35" dirty="0">
                <a:latin typeface="Arial MT"/>
                <a:cs typeface="Arial MT"/>
              </a:rPr>
              <a:t>subjek</a:t>
            </a:r>
            <a:r>
              <a:rPr sz="3200" spc="110" dirty="0">
                <a:latin typeface="Arial MT"/>
                <a:cs typeface="Arial MT"/>
              </a:rPr>
              <a:t> </a:t>
            </a:r>
            <a:r>
              <a:rPr sz="3200" spc="-105" dirty="0">
                <a:latin typeface="Arial MT"/>
                <a:cs typeface="Arial MT"/>
              </a:rPr>
              <a:t>PPh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210" dirty="0">
                <a:latin typeface="Arial MT"/>
                <a:cs typeface="Arial MT"/>
              </a:rPr>
              <a:t>P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-190" dirty="0">
                <a:latin typeface="Arial MT"/>
                <a:cs typeface="Arial MT"/>
              </a:rPr>
              <a:t>s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00" dirty="0">
                <a:latin typeface="Arial MT"/>
                <a:cs typeface="Arial MT"/>
              </a:rPr>
              <a:t>l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215" dirty="0">
                <a:latin typeface="Arial MT"/>
                <a:cs typeface="Arial MT"/>
              </a:rPr>
              <a:t>2</a:t>
            </a:r>
            <a:r>
              <a:rPr sz="3200" spc="-195" dirty="0">
                <a:latin typeface="Arial MT"/>
                <a:cs typeface="Arial MT"/>
              </a:rPr>
              <a:t>4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160" dirty="0">
                <a:latin typeface="Arial MT"/>
                <a:cs typeface="Arial MT"/>
              </a:rPr>
              <a:t>y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29" dirty="0">
                <a:latin typeface="Arial MT"/>
                <a:cs typeface="Arial MT"/>
              </a:rPr>
              <a:t>i</a:t>
            </a:r>
            <a:r>
              <a:rPr sz="3200" spc="315" dirty="0">
                <a:latin typeface="Arial MT"/>
                <a:cs typeface="Arial MT"/>
              </a:rPr>
              <a:t>t</a:t>
            </a:r>
            <a:r>
              <a:rPr sz="3200" spc="125" dirty="0">
                <a:latin typeface="Arial MT"/>
                <a:cs typeface="Arial MT"/>
              </a:rPr>
              <a:t>u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235" dirty="0">
                <a:latin typeface="Arial MT"/>
                <a:cs typeface="Arial MT"/>
              </a:rPr>
              <a:t>w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40" dirty="0">
                <a:latin typeface="Arial MT"/>
                <a:cs typeface="Arial MT"/>
              </a:rPr>
              <a:t>j</a:t>
            </a:r>
            <a:r>
              <a:rPr sz="3200" spc="229" dirty="0">
                <a:latin typeface="Arial MT"/>
                <a:cs typeface="Arial MT"/>
              </a:rPr>
              <a:t>i</a:t>
            </a:r>
            <a:r>
              <a:rPr sz="3200" spc="15" dirty="0">
                <a:latin typeface="Arial MT"/>
                <a:cs typeface="Arial MT"/>
              </a:rPr>
              <a:t>b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210" dirty="0">
                <a:latin typeface="Arial MT"/>
                <a:cs typeface="Arial MT"/>
              </a:rPr>
              <a:t>P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40" dirty="0">
                <a:latin typeface="Arial MT"/>
                <a:cs typeface="Arial MT"/>
              </a:rPr>
              <a:t>j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10" dirty="0">
                <a:latin typeface="Arial MT"/>
                <a:cs typeface="Arial MT"/>
              </a:rPr>
              <a:t>k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93944" y="5265073"/>
            <a:ext cx="1404620" cy="99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29"/>
              </a:lnSpc>
              <a:spcBef>
                <a:spcPts val="100"/>
              </a:spcBef>
            </a:pPr>
            <a:r>
              <a:rPr sz="3200" spc="30" dirty="0">
                <a:latin typeface="Arial MT"/>
                <a:cs typeface="Arial MT"/>
              </a:rPr>
              <a:t>negeri</a:t>
            </a:r>
            <a:endParaRPr sz="3200">
              <a:latin typeface="Arial MT"/>
              <a:cs typeface="Arial MT"/>
            </a:endParaRPr>
          </a:p>
          <a:p>
            <a:pPr marL="394335">
              <a:lnSpc>
                <a:spcPts val="3829"/>
              </a:lnSpc>
            </a:pPr>
            <a:r>
              <a:rPr sz="3200" spc="80" dirty="0">
                <a:latin typeface="Arial MT"/>
                <a:cs typeface="Arial MT"/>
              </a:rPr>
              <a:t>p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40" dirty="0">
                <a:latin typeface="Arial MT"/>
                <a:cs typeface="Arial MT"/>
              </a:rPr>
              <a:t>j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10" dirty="0">
                <a:latin typeface="Arial MT"/>
                <a:cs typeface="Arial MT"/>
              </a:rPr>
              <a:t>k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31849" y="5265073"/>
            <a:ext cx="909319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53670" marR="5080" indent="-141605">
              <a:lnSpc>
                <a:spcPts val="3829"/>
              </a:lnSpc>
              <a:spcBef>
                <a:spcPts val="204"/>
              </a:spcBef>
            </a:pPr>
            <a:r>
              <a:rPr sz="3200" spc="160" dirty="0">
                <a:latin typeface="Arial MT"/>
                <a:cs typeface="Arial MT"/>
              </a:rPr>
              <a:t>y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130" dirty="0">
                <a:latin typeface="Arial MT"/>
                <a:cs typeface="Arial MT"/>
              </a:rPr>
              <a:t>n</a:t>
            </a:r>
            <a:r>
              <a:rPr sz="3200" spc="-75" dirty="0">
                <a:latin typeface="Arial MT"/>
                <a:cs typeface="Arial MT"/>
              </a:rPr>
              <a:t>g  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315" dirty="0">
                <a:latin typeface="Arial MT"/>
                <a:cs typeface="Arial MT"/>
              </a:rPr>
              <a:t>t</a:t>
            </a:r>
            <a:r>
              <a:rPr sz="3200" spc="-185" dirty="0">
                <a:latin typeface="Arial MT"/>
                <a:cs typeface="Arial MT"/>
              </a:rPr>
              <a:t>as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89763" y="5265073"/>
            <a:ext cx="1776730" cy="19704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95"/>
              </a:spcBef>
            </a:pPr>
            <a:r>
              <a:rPr sz="3200" spc="20" dirty="0">
                <a:latin typeface="Arial MT"/>
                <a:cs typeface="Arial MT"/>
              </a:rPr>
              <a:t>dalam </a:t>
            </a:r>
            <a:r>
              <a:rPr sz="3200" spc="25" dirty="0">
                <a:latin typeface="Arial MT"/>
                <a:cs typeface="Arial MT"/>
              </a:rPr>
              <a:t> </a:t>
            </a:r>
            <a:r>
              <a:rPr sz="3200" spc="85" dirty="0">
                <a:latin typeface="Arial MT"/>
                <a:cs typeface="Arial MT"/>
              </a:rPr>
              <a:t>terutang </a:t>
            </a:r>
            <a:r>
              <a:rPr sz="3200" spc="90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seluruh </a:t>
            </a:r>
            <a:r>
              <a:rPr sz="3200" spc="70" dirty="0">
                <a:latin typeface="Arial MT"/>
                <a:cs typeface="Arial MT"/>
              </a:rPr>
              <a:t> </a:t>
            </a:r>
            <a:r>
              <a:rPr sz="3200" spc="315" dirty="0">
                <a:latin typeface="Arial MT"/>
                <a:cs typeface="Arial MT"/>
              </a:rPr>
              <a:t>t</a:t>
            </a:r>
            <a:r>
              <a:rPr sz="3200" spc="-180" dirty="0">
                <a:latin typeface="Arial MT"/>
                <a:cs typeface="Arial MT"/>
              </a:rPr>
              <a:t>e</a:t>
            </a:r>
            <a:r>
              <a:rPr sz="3200" spc="285" dirty="0">
                <a:latin typeface="Arial MT"/>
                <a:cs typeface="Arial MT"/>
              </a:rPr>
              <a:t>r</a:t>
            </a:r>
            <a:r>
              <a:rPr sz="3200" spc="195" dirty="0">
                <a:latin typeface="Arial MT"/>
                <a:cs typeface="Arial MT"/>
              </a:rPr>
              <a:t>m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-190" dirty="0">
                <a:latin typeface="Arial MT"/>
                <a:cs typeface="Arial MT"/>
              </a:rPr>
              <a:t>s</a:t>
            </a:r>
            <a:r>
              <a:rPr sz="3200" spc="120" dirty="0">
                <a:latin typeface="Arial MT"/>
                <a:cs typeface="Arial MT"/>
              </a:rPr>
              <a:t>u</a:t>
            </a:r>
            <a:r>
              <a:rPr sz="3200" spc="210" dirty="0">
                <a:latin typeface="Arial MT"/>
                <a:cs typeface="Arial MT"/>
              </a:rPr>
              <a:t>k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10271" y="6236623"/>
            <a:ext cx="2326005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09220" marR="5080" indent="-97155">
              <a:lnSpc>
                <a:spcPts val="3829"/>
              </a:lnSpc>
              <a:spcBef>
                <a:spcPts val="204"/>
              </a:spcBef>
            </a:pPr>
            <a:r>
              <a:rPr sz="3200" spc="80" dirty="0">
                <a:latin typeface="Arial MT"/>
                <a:cs typeface="Arial MT"/>
              </a:rPr>
              <a:t>p</a:t>
            </a:r>
            <a:r>
              <a:rPr sz="3200" spc="-180" dirty="0">
                <a:latin typeface="Arial MT"/>
                <a:cs typeface="Arial MT"/>
              </a:rPr>
              <a:t>e</a:t>
            </a:r>
            <a:r>
              <a:rPr sz="3200" spc="130" dirty="0">
                <a:latin typeface="Arial MT"/>
                <a:cs typeface="Arial MT"/>
              </a:rPr>
              <a:t>n</a:t>
            </a:r>
            <a:r>
              <a:rPr sz="3200" spc="-114" dirty="0">
                <a:latin typeface="Arial MT"/>
                <a:cs typeface="Arial MT"/>
              </a:rPr>
              <a:t>g</a:t>
            </a:r>
            <a:r>
              <a:rPr sz="3200" spc="100" dirty="0">
                <a:latin typeface="Arial MT"/>
                <a:cs typeface="Arial MT"/>
              </a:rPr>
              <a:t>h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-190" dirty="0">
                <a:latin typeface="Arial MT"/>
                <a:cs typeface="Arial MT"/>
              </a:rPr>
              <a:t>s</a:t>
            </a:r>
            <a:r>
              <a:rPr sz="3200" spc="229" dirty="0">
                <a:latin typeface="Arial MT"/>
                <a:cs typeface="Arial MT"/>
              </a:rPr>
              <a:t>i</a:t>
            </a:r>
            <a:r>
              <a:rPr sz="3200" spc="195" dirty="0">
                <a:latin typeface="Arial MT"/>
                <a:cs typeface="Arial MT"/>
              </a:rPr>
              <a:t>l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130" dirty="0">
                <a:latin typeface="Arial MT"/>
                <a:cs typeface="Arial MT"/>
              </a:rPr>
              <a:t>n</a:t>
            </a:r>
            <a:r>
              <a:rPr sz="3200" spc="-135" dirty="0">
                <a:latin typeface="Arial MT"/>
                <a:cs typeface="Arial MT"/>
              </a:rPr>
              <a:t>,  </a:t>
            </a:r>
            <a:r>
              <a:rPr sz="3200" spc="80" dirty="0">
                <a:latin typeface="Arial MT"/>
                <a:cs typeface="Arial MT"/>
              </a:rPr>
              <a:t>p</a:t>
            </a:r>
            <a:r>
              <a:rPr sz="3200" spc="-180" dirty="0">
                <a:latin typeface="Arial MT"/>
                <a:cs typeface="Arial MT"/>
              </a:rPr>
              <a:t>e</a:t>
            </a:r>
            <a:r>
              <a:rPr sz="3200" spc="130" dirty="0">
                <a:latin typeface="Arial MT"/>
                <a:cs typeface="Arial MT"/>
              </a:rPr>
              <a:t>n</a:t>
            </a:r>
            <a:r>
              <a:rPr sz="3200" spc="-114" dirty="0">
                <a:latin typeface="Arial MT"/>
                <a:cs typeface="Arial MT"/>
              </a:rPr>
              <a:t>g</a:t>
            </a:r>
            <a:r>
              <a:rPr sz="3200" spc="100" dirty="0">
                <a:latin typeface="Arial MT"/>
                <a:cs typeface="Arial MT"/>
              </a:rPr>
              <a:t>h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-190" dirty="0">
                <a:latin typeface="Arial MT"/>
                <a:cs typeface="Arial MT"/>
              </a:rPr>
              <a:t>s</a:t>
            </a:r>
            <a:r>
              <a:rPr sz="3200" spc="229" dirty="0">
                <a:latin typeface="Arial MT"/>
                <a:cs typeface="Arial MT"/>
              </a:rPr>
              <a:t>i</a:t>
            </a:r>
            <a:r>
              <a:rPr sz="3200" spc="195" dirty="0">
                <a:latin typeface="Arial MT"/>
                <a:cs typeface="Arial MT"/>
              </a:rPr>
              <a:t>l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135" dirty="0">
                <a:latin typeface="Arial MT"/>
                <a:cs typeface="Arial MT"/>
              </a:rPr>
              <a:t>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89763" y="7208173"/>
            <a:ext cx="32175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9410" algn="l"/>
              </a:tabLst>
            </a:pPr>
            <a:r>
              <a:rPr sz="3200" dirty="0">
                <a:latin typeface="Arial MT"/>
                <a:cs typeface="Arial MT"/>
              </a:rPr>
              <a:t>yang	</a:t>
            </a:r>
            <a:r>
              <a:rPr sz="3200" spc="120" dirty="0">
                <a:latin typeface="Arial MT"/>
                <a:cs typeface="Arial MT"/>
              </a:rPr>
              <a:t>diterima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14964" y="7208173"/>
            <a:ext cx="828675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76200" marR="5080" indent="-64135">
              <a:lnSpc>
                <a:spcPts val="3829"/>
              </a:lnSpc>
              <a:spcBef>
                <a:spcPts val="204"/>
              </a:spcBef>
            </a:pP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315" dirty="0">
                <a:latin typeface="Arial MT"/>
                <a:cs typeface="Arial MT"/>
              </a:rPr>
              <a:t>t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85" dirty="0">
                <a:latin typeface="Arial MT"/>
                <a:cs typeface="Arial MT"/>
              </a:rPr>
              <a:t>u  </a:t>
            </a:r>
            <a:r>
              <a:rPr sz="3200" spc="195" dirty="0">
                <a:latin typeface="Arial MT"/>
                <a:cs typeface="Arial MT"/>
              </a:rPr>
              <a:t>l</a:t>
            </a:r>
            <a:r>
              <a:rPr sz="3200" spc="120" dirty="0">
                <a:latin typeface="Arial MT"/>
                <a:cs typeface="Arial MT"/>
              </a:rPr>
              <a:t>u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90" dirty="0">
                <a:latin typeface="Arial MT"/>
                <a:cs typeface="Arial MT"/>
              </a:rPr>
              <a:t>r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89763" y="7693948"/>
            <a:ext cx="3262629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  <a:tabLst>
                <a:tab pos="2517140" algn="l"/>
              </a:tabLst>
            </a:pPr>
            <a:r>
              <a:rPr sz="3200" spc="70" dirty="0">
                <a:latin typeface="Arial MT"/>
                <a:cs typeface="Arial MT"/>
              </a:rPr>
              <a:t>d</a:t>
            </a:r>
            <a:r>
              <a:rPr sz="3200" spc="229" dirty="0">
                <a:latin typeface="Arial MT"/>
                <a:cs typeface="Arial MT"/>
              </a:rPr>
              <a:t>i</a:t>
            </a:r>
            <a:r>
              <a:rPr sz="3200" spc="80" dirty="0">
                <a:latin typeface="Arial MT"/>
                <a:cs typeface="Arial MT"/>
              </a:rPr>
              <a:t>p</a:t>
            </a:r>
            <a:r>
              <a:rPr sz="3200" spc="-180" dirty="0">
                <a:latin typeface="Arial MT"/>
                <a:cs typeface="Arial MT"/>
              </a:rPr>
              <a:t>e</a:t>
            </a:r>
            <a:r>
              <a:rPr sz="3200" spc="285" dirty="0">
                <a:latin typeface="Arial MT"/>
                <a:cs typeface="Arial MT"/>
              </a:rPr>
              <a:t>r</a:t>
            </a:r>
            <a:r>
              <a:rPr sz="3200" spc="-35" dirty="0">
                <a:latin typeface="Arial MT"/>
                <a:cs typeface="Arial MT"/>
              </a:rPr>
              <a:t>o</a:t>
            </a:r>
            <a:r>
              <a:rPr sz="3200" spc="195" dirty="0">
                <a:latin typeface="Arial MT"/>
                <a:cs typeface="Arial MT"/>
              </a:rPr>
              <a:t>l</a:t>
            </a:r>
            <a:r>
              <a:rPr sz="3200" spc="-180" dirty="0">
                <a:latin typeface="Arial MT"/>
                <a:cs typeface="Arial MT"/>
              </a:rPr>
              <a:t>e</a:t>
            </a:r>
            <a:r>
              <a:rPr sz="3200" spc="105" dirty="0">
                <a:latin typeface="Arial MT"/>
                <a:cs typeface="Arial MT"/>
              </a:rPr>
              <a:t>h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70" dirty="0">
                <a:latin typeface="Arial MT"/>
                <a:cs typeface="Arial MT"/>
              </a:rPr>
              <a:t>d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85" dirty="0">
                <a:latin typeface="Arial MT"/>
                <a:cs typeface="Arial MT"/>
              </a:rPr>
              <a:t>r</a:t>
            </a:r>
            <a:r>
              <a:rPr sz="3200" spc="275" dirty="0">
                <a:latin typeface="Arial MT"/>
                <a:cs typeface="Arial MT"/>
              </a:rPr>
              <a:t>i  </a:t>
            </a:r>
            <a:r>
              <a:rPr sz="3200" dirty="0">
                <a:latin typeface="Arial MT"/>
                <a:cs typeface="Arial MT"/>
              </a:rPr>
              <a:t>negeri.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77051" y="4522060"/>
            <a:ext cx="123825" cy="12382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3074211" y="4293523"/>
            <a:ext cx="3473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7230" algn="l"/>
              </a:tabLst>
            </a:pPr>
            <a:r>
              <a:rPr sz="3200" spc="-80" dirty="0">
                <a:latin typeface="Arial MT"/>
                <a:cs typeface="Arial MT"/>
              </a:rPr>
              <a:t>Yang	</a:t>
            </a:r>
            <a:r>
              <a:rPr sz="3200" spc="70" dirty="0">
                <a:latin typeface="Arial MT"/>
                <a:cs typeface="Arial MT"/>
              </a:rPr>
              <a:t>menjadi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74211" y="4779298"/>
            <a:ext cx="3469640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</a:pPr>
            <a:r>
              <a:rPr sz="3200" spc="50" dirty="0">
                <a:latin typeface="Arial MT"/>
                <a:cs typeface="Arial MT"/>
              </a:rPr>
              <a:t>objek</a:t>
            </a:r>
            <a:r>
              <a:rPr sz="3200" spc="25" dirty="0">
                <a:latin typeface="Arial MT"/>
                <a:cs typeface="Arial MT"/>
              </a:rPr>
              <a:t> </a:t>
            </a:r>
            <a:r>
              <a:rPr sz="3200" spc="-105" dirty="0">
                <a:latin typeface="Arial MT"/>
                <a:cs typeface="Arial MT"/>
              </a:rPr>
              <a:t>PPh</a:t>
            </a:r>
            <a:r>
              <a:rPr sz="3200" spc="25" dirty="0">
                <a:latin typeface="Arial MT"/>
                <a:cs typeface="Arial MT"/>
              </a:rPr>
              <a:t> </a:t>
            </a:r>
            <a:r>
              <a:rPr sz="3200" spc="-114" dirty="0">
                <a:latin typeface="Arial MT"/>
                <a:cs typeface="Arial MT"/>
              </a:rPr>
              <a:t>Pasal</a:t>
            </a:r>
            <a:r>
              <a:rPr sz="3200" spc="25" dirty="0">
                <a:latin typeface="Arial MT"/>
                <a:cs typeface="Arial MT"/>
              </a:rPr>
              <a:t> </a:t>
            </a:r>
            <a:r>
              <a:rPr sz="3200" spc="-204" dirty="0">
                <a:latin typeface="Arial MT"/>
                <a:cs typeface="Arial MT"/>
              </a:rPr>
              <a:t>24 </a:t>
            </a:r>
            <a:r>
              <a:rPr sz="3200" spc="-869" dirty="0">
                <a:latin typeface="Arial MT"/>
                <a:cs typeface="Arial MT"/>
              </a:rPr>
              <a:t> </a:t>
            </a:r>
            <a:r>
              <a:rPr sz="3200" spc="-30" dirty="0">
                <a:latin typeface="Arial MT"/>
                <a:cs typeface="Arial MT"/>
              </a:rPr>
              <a:t>adalah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074211" y="5750848"/>
            <a:ext cx="2228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 MT"/>
                <a:cs typeface="Arial MT"/>
              </a:rPr>
              <a:t>penghasilan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634882" y="5750848"/>
            <a:ext cx="909319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58750" marR="5080" indent="-146685">
              <a:lnSpc>
                <a:spcPts val="3829"/>
              </a:lnSpc>
              <a:spcBef>
                <a:spcPts val="204"/>
              </a:spcBef>
            </a:pPr>
            <a:r>
              <a:rPr sz="3200" spc="160" dirty="0">
                <a:latin typeface="Arial MT"/>
                <a:cs typeface="Arial MT"/>
              </a:rPr>
              <a:t>y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130" dirty="0">
                <a:latin typeface="Arial MT"/>
                <a:cs typeface="Arial MT"/>
              </a:rPr>
              <a:t>n</a:t>
            </a:r>
            <a:r>
              <a:rPr sz="3200" spc="-75" dirty="0">
                <a:latin typeface="Arial MT"/>
                <a:cs typeface="Arial MT"/>
              </a:rPr>
              <a:t>g  </a:t>
            </a:r>
            <a:r>
              <a:rPr sz="3200" spc="195" dirty="0">
                <a:latin typeface="Arial MT"/>
                <a:cs typeface="Arial MT"/>
              </a:rPr>
              <a:t>l</a:t>
            </a:r>
            <a:r>
              <a:rPr sz="3200" spc="120" dirty="0">
                <a:latin typeface="Arial MT"/>
                <a:cs typeface="Arial MT"/>
              </a:rPr>
              <a:t>u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90" dirty="0">
                <a:latin typeface="Arial MT"/>
                <a:cs typeface="Arial MT"/>
              </a:rPr>
              <a:t>r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074211" y="6236623"/>
            <a:ext cx="2399030" cy="998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4"/>
              </a:spcBef>
              <a:tabLst>
                <a:tab pos="1653539" algn="l"/>
              </a:tabLst>
            </a:pPr>
            <a:r>
              <a:rPr sz="3200" spc="10" dirty="0">
                <a:latin typeface="Arial MT"/>
                <a:cs typeface="Arial MT"/>
              </a:rPr>
              <a:t>b</a:t>
            </a:r>
            <a:r>
              <a:rPr sz="3200" spc="-180" dirty="0">
                <a:latin typeface="Arial MT"/>
                <a:cs typeface="Arial MT"/>
              </a:rPr>
              <a:t>e</a:t>
            </a:r>
            <a:r>
              <a:rPr sz="3200" spc="285" dirty="0">
                <a:latin typeface="Arial MT"/>
                <a:cs typeface="Arial MT"/>
              </a:rPr>
              <a:t>r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-190" dirty="0">
                <a:latin typeface="Arial MT"/>
                <a:cs typeface="Arial MT"/>
              </a:rPr>
              <a:t>s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00" dirty="0">
                <a:latin typeface="Arial MT"/>
                <a:cs typeface="Arial MT"/>
              </a:rPr>
              <a:t>l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70" dirty="0">
                <a:latin typeface="Arial MT"/>
                <a:cs typeface="Arial MT"/>
              </a:rPr>
              <a:t>d</a:t>
            </a:r>
            <a:r>
              <a:rPr sz="3200" spc="-185" dirty="0">
                <a:latin typeface="Arial MT"/>
                <a:cs typeface="Arial MT"/>
              </a:rPr>
              <a:t>a</a:t>
            </a:r>
            <a:r>
              <a:rPr sz="3200" spc="285" dirty="0">
                <a:latin typeface="Arial MT"/>
                <a:cs typeface="Arial MT"/>
              </a:rPr>
              <a:t>r</a:t>
            </a:r>
            <a:r>
              <a:rPr sz="3200" spc="275" dirty="0">
                <a:latin typeface="Arial MT"/>
                <a:cs typeface="Arial MT"/>
              </a:rPr>
              <a:t>i  </a:t>
            </a:r>
            <a:r>
              <a:rPr sz="3200" dirty="0">
                <a:latin typeface="Arial MT"/>
                <a:cs typeface="Arial MT"/>
              </a:rPr>
              <a:t>negeri.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063845" cy="10287000"/>
            <a:chOff x="0" y="0"/>
            <a:chExt cx="18063845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8733" y="0"/>
              <a:ext cx="6315074" cy="101821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070130" cy="102870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11413" y="825574"/>
            <a:ext cx="7339965" cy="2282825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2145665" marR="5080" indent="-2133600">
              <a:lnSpc>
                <a:spcPts val="8180"/>
              </a:lnSpc>
              <a:spcBef>
                <a:spcPts val="1555"/>
              </a:spcBef>
            </a:pPr>
            <a:r>
              <a:rPr sz="8000" b="1" spc="-10" dirty="0">
                <a:solidFill>
                  <a:srgbClr val="B3A7F4"/>
                </a:solidFill>
                <a:latin typeface="Courier New"/>
                <a:cs typeface="Courier New"/>
              </a:rPr>
              <a:t>PENGKREDITA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N  PAJAK</a:t>
            </a:r>
            <a:endParaRPr sz="80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1102" y="8194809"/>
            <a:ext cx="2981324" cy="7810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87095" y="8432051"/>
            <a:ext cx="1610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Dengan</a:t>
            </a:r>
            <a:r>
              <a:rPr sz="160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syarat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5506" y="3121733"/>
            <a:ext cx="1001204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0"/>
              </a:lnSpc>
              <a:spcBef>
                <a:spcPts val="100"/>
              </a:spcBef>
            </a:pPr>
            <a:r>
              <a:rPr sz="2300" spc="-5" dirty="0">
                <a:latin typeface="Courier New"/>
                <a:cs typeface="Courier New"/>
              </a:rPr>
              <a:t>PERMOHONAN</a:t>
            </a:r>
            <a:r>
              <a:rPr sz="2300" spc="-20" dirty="0">
                <a:latin typeface="Courier New"/>
                <a:cs typeface="Courier New"/>
              </a:rPr>
              <a:t> </a:t>
            </a:r>
            <a:r>
              <a:rPr sz="2300" spc="-5" dirty="0">
                <a:latin typeface="Courier New"/>
                <a:cs typeface="Courier New"/>
              </a:rPr>
              <a:t>PENGKREDITAN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spc="-5" dirty="0">
                <a:latin typeface="Courier New"/>
                <a:cs typeface="Courier New"/>
              </a:rPr>
              <a:t>PAJAK</a:t>
            </a:r>
            <a:r>
              <a:rPr sz="2300" spc="-20" dirty="0">
                <a:latin typeface="Courier New"/>
                <a:cs typeface="Courier New"/>
              </a:rPr>
              <a:t> </a:t>
            </a:r>
            <a:r>
              <a:rPr sz="2300" spc="-5" dirty="0">
                <a:latin typeface="Courier New"/>
                <a:cs typeface="Courier New"/>
              </a:rPr>
              <a:t>ATAS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spc="-5" dirty="0">
                <a:latin typeface="Courier New"/>
                <a:cs typeface="Courier New"/>
              </a:rPr>
              <a:t>PENGHASILAN</a:t>
            </a:r>
            <a:r>
              <a:rPr sz="2300" spc="-20" dirty="0">
                <a:latin typeface="Courier New"/>
                <a:cs typeface="Courier New"/>
              </a:rPr>
              <a:t> </a:t>
            </a:r>
            <a:r>
              <a:rPr sz="2300" spc="-5" dirty="0">
                <a:latin typeface="Courier New"/>
                <a:cs typeface="Courier New"/>
              </a:rPr>
              <a:t>LUAR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spc="-5" dirty="0">
                <a:latin typeface="Courier New"/>
                <a:cs typeface="Courier New"/>
              </a:rPr>
              <a:t>NEGER</a:t>
            </a:r>
            <a:endParaRPr sz="2300">
              <a:latin typeface="Courier New"/>
              <a:cs typeface="Courier New"/>
            </a:endParaRPr>
          </a:p>
          <a:p>
            <a:pPr algn="ctr">
              <a:lnSpc>
                <a:spcPts val="2730"/>
              </a:lnSpc>
            </a:pPr>
            <a:r>
              <a:rPr sz="2300" b="1" spc="-5" dirty="0">
                <a:latin typeface="Courier New"/>
                <a:cs typeface="Courier New"/>
              </a:rPr>
              <a:t>(KMK</a:t>
            </a:r>
            <a:r>
              <a:rPr sz="2300" b="1" spc="-45" dirty="0">
                <a:latin typeface="Courier New"/>
                <a:cs typeface="Courier New"/>
              </a:rPr>
              <a:t> </a:t>
            </a:r>
            <a:r>
              <a:rPr sz="2300" b="1" spc="-5" dirty="0">
                <a:latin typeface="Courier New"/>
                <a:cs typeface="Courier New"/>
              </a:rPr>
              <a:t>No.</a:t>
            </a:r>
            <a:r>
              <a:rPr sz="2300" b="1" spc="-40" dirty="0">
                <a:latin typeface="Courier New"/>
                <a:cs typeface="Courier New"/>
              </a:rPr>
              <a:t> </a:t>
            </a:r>
            <a:r>
              <a:rPr sz="2300" b="1" spc="-5" dirty="0">
                <a:latin typeface="Courier New"/>
                <a:cs typeface="Courier New"/>
              </a:rPr>
              <a:t>164/KMK.03/2022)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3593" y="4755506"/>
            <a:ext cx="1016000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799"/>
              </a:lnSpc>
              <a:spcBef>
                <a:spcPts val="100"/>
              </a:spcBef>
            </a:pPr>
            <a:r>
              <a:rPr sz="3400" spc="-25" dirty="0">
                <a:latin typeface="Arial MT"/>
                <a:cs typeface="Arial MT"/>
              </a:rPr>
              <a:t>Pajak</a:t>
            </a:r>
            <a:r>
              <a:rPr sz="3400" spc="-65" dirty="0">
                <a:latin typeface="Arial MT"/>
                <a:cs typeface="Arial MT"/>
              </a:rPr>
              <a:t> </a:t>
            </a:r>
            <a:r>
              <a:rPr sz="3400" dirty="0">
                <a:latin typeface="Arial MT"/>
                <a:cs typeface="Arial MT"/>
              </a:rPr>
              <a:t>yang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95" dirty="0">
                <a:latin typeface="Arial MT"/>
                <a:cs typeface="Arial MT"/>
              </a:rPr>
              <a:t>terutang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20" dirty="0">
                <a:latin typeface="Arial MT"/>
                <a:cs typeface="Arial MT"/>
              </a:rPr>
              <a:t>atau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60" dirty="0">
                <a:latin typeface="Arial MT"/>
                <a:cs typeface="Arial MT"/>
              </a:rPr>
              <a:t>dibayar</a:t>
            </a:r>
            <a:r>
              <a:rPr sz="3400" spc="-65" dirty="0">
                <a:latin typeface="Arial MT"/>
                <a:cs typeface="Arial MT"/>
              </a:rPr>
              <a:t> </a:t>
            </a:r>
            <a:r>
              <a:rPr sz="3400" spc="130" dirty="0">
                <a:latin typeface="Arial MT"/>
                <a:cs typeface="Arial MT"/>
              </a:rPr>
              <a:t>diluar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30" dirty="0">
                <a:latin typeface="Arial MT"/>
                <a:cs typeface="Arial MT"/>
              </a:rPr>
              <a:t>negeri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-5" dirty="0">
                <a:latin typeface="Arial MT"/>
                <a:cs typeface="Arial MT"/>
              </a:rPr>
              <a:t>akan </a:t>
            </a:r>
            <a:r>
              <a:rPr sz="3400" spc="-930" dirty="0">
                <a:latin typeface="Arial MT"/>
                <a:cs typeface="Arial MT"/>
              </a:rPr>
              <a:t> </a:t>
            </a:r>
            <a:r>
              <a:rPr sz="3400" spc="20" dirty="0">
                <a:latin typeface="Arial MT"/>
                <a:cs typeface="Arial MT"/>
              </a:rPr>
              <a:t>dapat</a:t>
            </a:r>
            <a:r>
              <a:rPr sz="3400" spc="25" dirty="0">
                <a:latin typeface="Arial MT"/>
                <a:cs typeface="Arial MT"/>
              </a:rPr>
              <a:t> </a:t>
            </a:r>
            <a:r>
              <a:rPr sz="3400" spc="135" dirty="0">
                <a:latin typeface="Arial MT"/>
                <a:cs typeface="Arial MT"/>
              </a:rPr>
              <a:t>dikreditkan</a:t>
            </a:r>
            <a:r>
              <a:rPr sz="3400" spc="140" dirty="0">
                <a:latin typeface="Arial MT"/>
                <a:cs typeface="Arial MT"/>
              </a:rPr>
              <a:t> </a:t>
            </a:r>
            <a:r>
              <a:rPr sz="3400" spc="105" dirty="0">
                <a:latin typeface="Arial MT"/>
                <a:cs typeface="Arial MT"/>
              </a:rPr>
              <a:t>tetapi</a:t>
            </a:r>
            <a:r>
              <a:rPr sz="3400" spc="110" dirty="0">
                <a:latin typeface="Arial MT"/>
                <a:cs typeface="Arial MT"/>
              </a:rPr>
              <a:t> </a:t>
            </a:r>
            <a:r>
              <a:rPr sz="3400" spc="40" dirty="0">
                <a:latin typeface="Arial MT"/>
                <a:cs typeface="Arial MT"/>
              </a:rPr>
              <a:t>syarat</a:t>
            </a:r>
            <a:r>
              <a:rPr sz="3400" spc="45" dirty="0">
                <a:latin typeface="Arial MT"/>
                <a:cs typeface="Arial MT"/>
              </a:rPr>
              <a:t> </a:t>
            </a:r>
            <a:r>
              <a:rPr sz="3400" spc="114" dirty="0">
                <a:latin typeface="Arial MT"/>
                <a:cs typeface="Arial MT"/>
              </a:rPr>
              <a:t>wajib</a:t>
            </a:r>
            <a:r>
              <a:rPr sz="3400" spc="120" dirty="0">
                <a:latin typeface="Arial MT"/>
                <a:cs typeface="Arial MT"/>
              </a:rPr>
              <a:t> </a:t>
            </a:r>
            <a:r>
              <a:rPr sz="3400" spc="35" dirty="0">
                <a:latin typeface="Arial MT"/>
                <a:cs typeface="Arial MT"/>
              </a:rPr>
              <a:t>pajak </a:t>
            </a:r>
            <a:r>
              <a:rPr sz="3400" spc="40" dirty="0">
                <a:latin typeface="Arial MT"/>
                <a:cs typeface="Arial MT"/>
              </a:rPr>
              <a:t> </a:t>
            </a:r>
            <a:r>
              <a:rPr sz="3400" spc="55" dirty="0">
                <a:latin typeface="Arial MT"/>
                <a:cs typeface="Arial MT"/>
              </a:rPr>
              <a:t>menyampaikan </a:t>
            </a:r>
            <a:r>
              <a:rPr sz="3400" spc="75" dirty="0">
                <a:latin typeface="Arial MT"/>
                <a:cs typeface="Arial MT"/>
              </a:rPr>
              <a:t>surat </a:t>
            </a:r>
            <a:r>
              <a:rPr sz="3400" spc="55" dirty="0">
                <a:latin typeface="Arial MT"/>
                <a:cs typeface="Arial MT"/>
              </a:rPr>
              <a:t>permohonan </a:t>
            </a:r>
            <a:r>
              <a:rPr sz="3400" spc="-35" dirty="0">
                <a:latin typeface="Arial MT"/>
                <a:cs typeface="Arial MT"/>
              </a:rPr>
              <a:t>kepada </a:t>
            </a:r>
            <a:r>
              <a:rPr sz="3400" spc="170" dirty="0">
                <a:latin typeface="Arial MT"/>
                <a:cs typeface="Arial MT"/>
              </a:rPr>
              <a:t>Direktur </a:t>
            </a:r>
            <a:r>
              <a:rPr sz="3400" spc="-930" dirty="0">
                <a:latin typeface="Arial MT"/>
                <a:cs typeface="Arial MT"/>
              </a:rPr>
              <a:t> </a:t>
            </a:r>
            <a:r>
              <a:rPr sz="3400" spc="-20" dirty="0">
                <a:latin typeface="Arial MT"/>
                <a:cs typeface="Arial MT"/>
              </a:rPr>
              <a:t>Jendral</a:t>
            </a:r>
            <a:r>
              <a:rPr sz="3400" spc="-195" dirty="0">
                <a:latin typeface="Arial MT"/>
                <a:cs typeface="Arial MT"/>
              </a:rPr>
              <a:t> </a:t>
            </a:r>
            <a:r>
              <a:rPr sz="3400" spc="-25" dirty="0">
                <a:latin typeface="Arial MT"/>
                <a:cs typeface="Arial MT"/>
              </a:rPr>
              <a:t>Pajak</a:t>
            </a:r>
            <a:endParaRPr sz="3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5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2785" y="3"/>
            <a:ext cx="6885214" cy="73260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88132"/>
            <a:ext cx="2177142" cy="72988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336" y="637508"/>
            <a:ext cx="2981324" cy="7810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79329" y="874747"/>
            <a:ext cx="1610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Dengan</a:t>
            </a:r>
            <a:r>
              <a:rPr sz="160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/>
                <a:cs typeface="Courier New"/>
              </a:rPr>
              <a:t>syarat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729420" y="6599873"/>
            <a:ext cx="3239135" cy="2654300"/>
            <a:chOff x="13729420" y="6599873"/>
            <a:chExt cx="3239135" cy="2654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1486" y="6599873"/>
              <a:ext cx="2659861" cy="2654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35482" y="7277596"/>
              <a:ext cx="3227070" cy="1370965"/>
            </a:xfrm>
            <a:custGeom>
              <a:avLst/>
              <a:gdLst/>
              <a:ahLst/>
              <a:cxnLst/>
              <a:rect l="l" t="t" r="r" b="b"/>
              <a:pathLst>
                <a:path w="3227069" h="1370965">
                  <a:moveTo>
                    <a:pt x="152992" y="1370717"/>
                  </a:moveTo>
                  <a:lnTo>
                    <a:pt x="0" y="677868"/>
                  </a:lnTo>
                  <a:lnTo>
                    <a:pt x="3073939" y="0"/>
                  </a:lnTo>
                  <a:lnTo>
                    <a:pt x="3226932" y="692848"/>
                  </a:lnTo>
                  <a:lnTo>
                    <a:pt x="152992" y="1370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29412" y="7250111"/>
              <a:ext cx="3239135" cy="1426210"/>
            </a:xfrm>
            <a:custGeom>
              <a:avLst/>
              <a:gdLst/>
              <a:ahLst/>
              <a:cxnLst/>
              <a:rect l="l" t="t" r="r" b="b"/>
              <a:pathLst>
                <a:path w="3239134" h="1426209">
                  <a:moveTo>
                    <a:pt x="618871" y="865644"/>
                  </a:moveTo>
                  <a:lnTo>
                    <a:pt x="575970" y="671334"/>
                  </a:lnTo>
                  <a:lnTo>
                    <a:pt x="35242" y="790562"/>
                  </a:lnTo>
                  <a:lnTo>
                    <a:pt x="78155" y="984897"/>
                  </a:lnTo>
                  <a:lnTo>
                    <a:pt x="154089" y="968146"/>
                  </a:lnTo>
                  <a:lnTo>
                    <a:pt x="153581" y="965898"/>
                  </a:lnTo>
                  <a:lnTo>
                    <a:pt x="149313" y="939927"/>
                  </a:lnTo>
                  <a:lnTo>
                    <a:pt x="151345" y="895896"/>
                  </a:lnTo>
                  <a:lnTo>
                    <a:pt x="180289" y="850353"/>
                  </a:lnTo>
                  <a:lnTo>
                    <a:pt x="216001" y="834961"/>
                  </a:lnTo>
                  <a:lnTo>
                    <a:pt x="238480" y="830021"/>
                  </a:lnTo>
                  <a:lnTo>
                    <a:pt x="308279" y="1146124"/>
                  </a:lnTo>
                  <a:lnTo>
                    <a:pt x="310921" y="1160538"/>
                  </a:lnTo>
                  <a:lnTo>
                    <a:pt x="311823" y="1171968"/>
                  </a:lnTo>
                  <a:lnTo>
                    <a:pt x="310984" y="1180414"/>
                  </a:lnTo>
                  <a:lnTo>
                    <a:pt x="275755" y="1199553"/>
                  </a:lnTo>
                  <a:lnTo>
                    <a:pt x="235750" y="1208366"/>
                  </a:lnTo>
                  <a:lnTo>
                    <a:pt x="251828" y="1281239"/>
                  </a:lnTo>
                  <a:lnTo>
                    <a:pt x="589902" y="1206703"/>
                  </a:lnTo>
                  <a:lnTo>
                    <a:pt x="573786" y="1133830"/>
                  </a:lnTo>
                  <a:lnTo>
                    <a:pt x="530771" y="1143330"/>
                  </a:lnTo>
                  <a:lnTo>
                    <a:pt x="518248" y="1145603"/>
                  </a:lnTo>
                  <a:lnTo>
                    <a:pt x="507949" y="1146441"/>
                  </a:lnTo>
                  <a:lnTo>
                    <a:pt x="499872" y="1145832"/>
                  </a:lnTo>
                  <a:lnTo>
                    <a:pt x="494042" y="1143762"/>
                  </a:lnTo>
                  <a:lnTo>
                    <a:pt x="478040" y="1108697"/>
                  </a:lnTo>
                  <a:lnTo>
                    <a:pt x="408241" y="792556"/>
                  </a:lnTo>
                  <a:lnTo>
                    <a:pt x="430669" y="787628"/>
                  </a:lnTo>
                  <a:lnTo>
                    <a:pt x="451129" y="784999"/>
                  </a:lnTo>
                  <a:lnTo>
                    <a:pt x="469887" y="786523"/>
                  </a:lnTo>
                  <a:lnTo>
                    <a:pt x="515708" y="815809"/>
                  </a:lnTo>
                  <a:lnTo>
                    <a:pt x="536181" y="854798"/>
                  </a:lnTo>
                  <a:lnTo>
                    <a:pt x="543737" y="882218"/>
                  </a:lnTo>
                  <a:lnTo>
                    <a:pt x="618871" y="865644"/>
                  </a:lnTo>
                  <a:close/>
                </a:path>
                <a:path w="3239134" h="1426209">
                  <a:moveTo>
                    <a:pt x="1313738" y="1047064"/>
                  </a:moveTo>
                  <a:lnTo>
                    <a:pt x="1299476" y="982408"/>
                  </a:lnTo>
                  <a:lnTo>
                    <a:pt x="1297660" y="974204"/>
                  </a:lnTo>
                  <a:lnTo>
                    <a:pt x="1270736" y="980147"/>
                  </a:lnTo>
                  <a:lnTo>
                    <a:pt x="1260182" y="981951"/>
                  </a:lnTo>
                  <a:lnTo>
                    <a:pt x="1222336" y="966101"/>
                  </a:lnTo>
                  <a:lnTo>
                    <a:pt x="1205598" y="941006"/>
                  </a:lnTo>
                  <a:lnTo>
                    <a:pt x="1203794" y="938110"/>
                  </a:lnTo>
                  <a:lnTo>
                    <a:pt x="1177861" y="892733"/>
                  </a:lnTo>
                  <a:lnTo>
                    <a:pt x="1083462" y="727633"/>
                  </a:lnTo>
                  <a:lnTo>
                    <a:pt x="998067" y="578269"/>
                  </a:lnTo>
                  <a:lnTo>
                    <a:pt x="968590" y="584771"/>
                  </a:lnTo>
                  <a:lnTo>
                    <a:pt x="968590" y="872782"/>
                  </a:lnTo>
                  <a:lnTo>
                    <a:pt x="878103" y="892733"/>
                  </a:lnTo>
                  <a:lnTo>
                    <a:pt x="887539" y="727633"/>
                  </a:lnTo>
                  <a:lnTo>
                    <a:pt x="968590" y="872782"/>
                  </a:lnTo>
                  <a:lnTo>
                    <a:pt x="968590" y="584771"/>
                  </a:lnTo>
                  <a:lnTo>
                    <a:pt x="812228" y="619213"/>
                  </a:lnTo>
                  <a:lnTo>
                    <a:pt x="762901" y="1036878"/>
                  </a:lnTo>
                  <a:lnTo>
                    <a:pt x="760691" y="1051039"/>
                  </a:lnTo>
                  <a:lnTo>
                    <a:pt x="742962" y="1089240"/>
                  </a:lnTo>
                  <a:lnTo>
                    <a:pt x="699744" y="1106081"/>
                  </a:lnTo>
                  <a:lnTo>
                    <a:pt x="715822" y="1178953"/>
                  </a:lnTo>
                  <a:lnTo>
                    <a:pt x="945438" y="1128280"/>
                  </a:lnTo>
                  <a:lnTo>
                    <a:pt x="931138" y="1063675"/>
                  </a:lnTo>
                  <a:lnTo>
                    <a:pt x="929322" y="1055446"/>
                  </a:lnTo>
                  <a:lnTo>
                    <a:pt x="903909" y="1061034"/>
                  </a:lnTo>
                  <a:lnTo>
                    <a:pt x="895756" y="1062596"/>
                  </a:lnTo>
                  <a:lnTo>
                    <a:pt x="888466" y="1063472"/>
                  </a:lnTo>
                  <a:lnTo>
                    <a:pt x="882065" y="1063675"/>
                  </a:lnTo>
                  <a:lnTo>
                    <a:pt x="876541" y="1063167"/>
                  </a:lnTo>
                  <a:lnTo>
                    <a:pt x="869759" y="1062050"/>
                  </a:lnTo>
                  <a:lnTo>
                    <a:pt x="865873" y="1059256"/>
                  </a:lnTo>
                  <a:lnTo>
                    <a:pt x="864895" y="1054760"/>
                  </a:lnTo>
                  <a:lnTo>
                    <a:pt x="864095" y="1051280"/>
                  </a:lnTo>
                  <a:lnTo>
                    <a:pt x="863727" y="1047318"/>
                  </a:lnTo>
                  <a:lnTo>
                    <a:pt x="863803" y="1042974"/>
                  </a:lnTo>
                  <a:lnTo>
                    <a:pt x="863930" y="1037856"/>
                  </a:lnTo>
                  <a:lnTo>
                    <a:pt x="864463" y="1032129"/>
                  </a:lnTo>
                  <a:lnTo>
                    <a:pt x="865543" y="1024039"/>
                  </a:lnTo>
                  <a:lnTo>
                    <a:pt x="870813" y="971550"/>
                  </a:lnTo>
                  <a:lnTo>
                    <a:pt x="1009180" y="941006"/>
                  </a:lnTo>
                  <a:lnTo>
                    <a:pt x="1039622" y="991933"/>
                  </a:lnTo>
                  <a:lnTo>
                    <a:pt x="1049172" y="1019213"/>
                  </a:lnTo>
                  <a:lnTo>
                    <a:pt x="1047864" y="1023747"/>
                  </a:lnTo>
                  <a:lnTo>
                    <a:pt x="1008989" y="1037856"/>
                  </a:lnTo>
                  <a:lnTo>
                    <a:pt x="985799" y="1042974"/>
                  </a:lnTo>
                  <a:lnTo>
                    <a:pt x="1001915" y="1115834"/>
                  </a:lnTo>
                  <a:lnTo>
                    <a:pt x="1313738" y="1047064"/>
                  </a:lnTo>
                  <a:close/>
                </a:path>
                <a:path w="3239134" h="1426209">
                  <a:moveTo>
                    <a:pt x="1935556" y="909967"/>
                  </a:moveTo>
                  <a:lnTo>
                    <a:pt x="1919478" y="837095"/>
                  </a:lnTo>
                  <a:lnTo>
                    <a:pt x="1898891" y="841629"/>
                  </a:lnTo>
                  <a:lnTo>
                    <a:pt x="1891563" y="842746"/>
                  </a:lnTo>
                  <a:lnTo>
                    <a:pt x="1854390" y="833666"/>
                  </a:lnTo>
                  <a:lnTo>
                    <a:pt x="1670189" y="670648"/>
                  </a:lnTo>
                  <a:lnTo>
                    <a:pt x="1755406" y="511568"/>
                  </a:lnTo>
                  <a:lnTo>
                    <a:pt x="1788731" y="481457"/>
                  </a:lnTo>
                  <a:lnTo>
                    <a:pt x="1819871" y="473075"/>
                  </a:lnTo>
                  <a:lnTo>
                    <a:pt x="1803869" y="400570"/>
                  </a:lnTo>
                  <a:lnTo>
                    <a:pt x="1568665" y="452437"/>
                  </a:lnTo>
                  <a:lnTo>
                    <a:pt x="1584629" y="524941"/>
                  </a:lnTo>
                  <a:lnTo>
                    <a:pt x="1614792" y="518274"/>
                  </a:lnTo>
                  <a:lnTo>
                    <a:pt x="1621040" y="518160"/>
                  </a:lnTo>
                  <a:lnTo>
                    <a:pt x="1630578" y="520992"/>
                  </a:lnTo>
                  <a:lnTo>
                    <a:pt x="1633410" y="523748"/>
                  </a:lnTo>
                  <a:lnTo>
                    <a:pt x="1634617" y="529196"/>
                  </a:lnTo>
                  <a:lnTo>
                    <a:pt x="1634502" y="531037"/>
                  </a:lnTo>
                  <a:lnTo>
                    <a:pt x="1633372" y="535508"/>
                  </a:lnTo>
                  <a:lnTo>
                    <a:pt x="1632178" y="538264"/>
                  </a:lnTo>
                  <a:lnTo>
                    <a:pt x="1630260" y="541528"/>
                  </a:lnTo>
                  <a:lnTo>
                    <a:pt x="1584452" y="625309"/>
                  </a:lnTo>
                  <a:lnTo>
                    <a:pt x="1533779" y="580440"/>
                  </a:lnTo>
                  <a:lnTo>
                    <a:pt x="1527644" y="575259"/>
                  </a:lnTo>
                  <a:lnTo>
                    <a:pt x="1522996" y="570725"/>
                  </a:lnTo>
                  <a:lnTo>
                    <a:pt x="1516570" y="562991"/>
                  </a:lnTo>
                  <a:lnTo>
                    <a:pt x="1514652" y="559549"/>
                  </a:lnTo>
                  <a:lnTo>
                    <a:pt x="1512938" y="551865"/>
                  </a:lnTo>
                  <a:lnTo>
                    <a:pt x="1514106" y="547687"/>
                  </a:lnTo>
                  <a:lnTo>
                    <a:pt x="1520888" y="540435"/>
                  </a:lnTo>
                  <a:lnTo>
                    <a:pt x="1526197" y="537819"/>
                  </a:lnTo>
                  <a:lnTo>
                    <a:pt x="1546517" y="533323"/>
                  </a:lnTo>
                  <a:lnTo>
                    <a:pt x="1530515" y="460857"/>
                  </a:lnTo>
                  <a:lnTo>
                    <a:pt x="1242568" y="524332"/>
                  </a:lnTo>
                  <a:lnTo>
                    <a:pt x="1258570" y="596836"/>
                  </a:lnTo>
                  <a:lnTo>
                    <a:pt x="1284376" y="591146"/>
                  </a:lnTo>
                  <a:lnTo>
                    <a:pt x="1292263" y="591578"/>
                  </a:lnTo>
                  <a:lnTo>
                    <a:pt x="1332369" y="615048"/>
                  </a:lnTo>
                  <a:lnTo>
                    <a:pt x="1497584" y="752221"/>
                  </a:lnTo>
                  <a:lnTo>
                    <a:pt x="1417878" y="904595"/>
                  </a:lnTo>
                  <a:lnTo>
                    <a:pt x="1395704" y="939355"/>
                  </a:lnTo>
                  <a:lnTo>
                    <a:pt x="1355191" y="961504"/>
                  </a:lnTo>
                  <a:lnTo>
                    <a:pt x="1329753" y="967130"/>
                  </a:lnTo>
                  <a:lnTo>
                    <a:pt x="1345831" y="1039990"/>
                  </a:lnTo>
                  <a:lnTo>
                    <a:pt x="1601622" y="983589"/>
                  </a:lnTo>
                  <a:lnTo>
                    <a:pt x="1585544" y="910729"/>
                  </a:lnTo>
                  <a:lnTo>
                    <a:pt x="1549755" y="918629"/>
                  </a:lnTo>
                  <a:lnTo>
                    <a:pt x="1543469" y="918845"/>
                  </a:lnTo>
                  <a:lnTo>
                    <a:pt x="1533740" y="916279"/>
                  </a:lnTo>
                  <a:lnTo>
                    <a:pt x="1530870" y="913625"/>
                  </a:lnTo>
                  <a:lnTo>
                    <a:pt x="1529676" y="908151"/>
                  </a:lnTo>
                  <a:lnTo>
                    <a:pt x="1529816" y="906157"/>
                  </a:lnTo>
                  <a:lnTo>
                    <a:pt x="1531086" y="901192"/>
                  </a:lnTo>
                  <a:lnTo>
                    <a:pt x="1532115" y="898461"/>
                  </a:lnTo>
                  <a:lnTo>
                    <a:pt x="1583359" y="801484"/>
                  </a:lnTo>
                  <a:lnTo>
                    <a:pt x="1642783" y="853821"/>
                  </a:lnTo>
                  <a:lnTo>
                    <a:pt x="1663687" y="882904"/>
                  </a:lnTo>
                  <a:lnTo>
                    <a:pt x="1662633" y="887222"/>
                  </a:lnTo>
                  <a:lnTo>
                    <a:pt x="1655991" y="893902"/>
                  </a:lnTo>
                  <a:lnTo>
                    <a:pt x="1650580" y="896404"/>
                  </a:lnTo>
                  <a:lnTo>
                    <a:pt x="1627060" y="901585"/>
                  </a:lnTo>
                  <a:lnTo>
                    <a:pt x="1643138" y="974458"/>
                  </a:lnTo>
                  <a:lnTo>
                    <a:pt x="1935556" y="909967"/>
                  </a:lnTo>
                  <a:close/>
                </a:path>
                <a:path w="3239134" h="1426209">
                  <a:moveTo>
                    <a:pt x="2555468" y="773264"/>
                  </a:moveTo>
                  <a:lnTo>
                    <a:pt x="2508681" y="561403"/>
                  </a:lnTo>
                  <a:lnTo>
                    <a:pt x="2424188" y="580047"/>
                  </a:lnTo>
                  <a:lnTo>
                    <a:pt x="2426995" y="599490"/>
                  </a:lnTo>
                  <a:lnTo>
                    <a:pt x="2428849" y="617372"/>
                  </a:lnTo>
                  <a:lnTo>
                    <a:pt x="2429738" y="633666"/>
                  </a:lnTo>
                  <a:lnTo>
                    <a:pt x="2429662" y="648373"/>
                  </a:lnTo>
                  <a:lnTo>
                    <a:pt x="2428697" y="661873"/>
                  </a:lnTo>
                  <a:lnTo>
                    <a:pt x="2416200" y="705612"/>
                  </a:lnTo>
                  <a:lnTo>
                    <a:pt x="2383155" y="731100"/>
                  </a:lnTo>
                  <a:lnTo>
                    <a:pt x="2323249" y="748055"/>
                  </a:lnTo>
                  <a:lnTo>
                    <a:pt x="2232393" y="768070"/>
                  </a:lnTo>
                  <a:lnTo>
                    <a:pt x="2197074" y="608152"/>
                  </a:lnTo>
                  <a:lnTo>
                    <a:pt x="2217623" y="603618"/>
                  </a:lnTo>
                  <a:lnTo>
                    <a:pt x="2234158" y="601027"/>
                  </a:lnTo>
                  <a:lnTo>
                    <a:pt x="2248281" y="601065"/>
                  </a:lnTo>
                  <a:lnTo>
                    <a:pt x="2284615" y="632460"/>
                  </a:lnTo>
                  <a:lnTo>
                    <a:pt x="2298674" y="675906"/>
                  </a:lnTo>
                  <a:lnTo>
                    <a:pt x="2362987" y="661695"/>
                  </a:lnTo>
                  <a:lnTo>
                    <a:pt x="2311260" y="427418"/>
                  </a:lnTo>
                  <a:lnTo>
                    <a:pt x="2246947" y="441591"/>
                  </a:lnTo>
                  <a:lnTo>
                    <a:pt x="2247925" y="446062"/>
                  </a:lnTo>
                  <a:lnTo>
                    <a:pt x="2251430" y="466102"/>
                  </a:lnTo>
                  <a:lnTo>
                    <a:pt x="2247125" y="508952"/>
                  </a:lnTo>
                  <a:lnTo>
                    <a:pt x="2202015" y="536549"/>
                  </a:lnTo>
                  <a:lnTo>
                    <a:pt x="2182228" y="540905"/>
                  </a:lnTo>
                  <a:lnTo>
                    <a:pt x="2151088" y="400024"/>
                  </a:lnTo>
                  <a:lnTo>
                    <a:pt x="2232241" y="382143"/>
                  </a:lnTo>
                  <a:lnTo>
                    <a:pt x="2254085" y="377723"/>
                  </a:lnTo>
                  <a:lnTo>
                    <a:pt x="2272881" y="374777"/>
                  </a:lnTo>
                  <a:lnTo>
                    <a:pt x="2288616" y="373329"/>
                  </a:lnTo>
                  <a:lnTo>
                    <a:pt x="2301278" y="373367"/>
                  </a:lnTo>
                  <a:lnTo>
                    <a:pt x="2341397" y="386283"/>
                  </a:lnTo>
                  <a:lnTo>
                    <a:pt x="2370315" y="415150"/>
                  </a:lnTo>
                  <a:lnTo>
                    <a:pt x="2391956" y="453021"/>
                  </a:lnTo>
                  <a:lnTo>
                    <a:pt x="2399830" y="469785"/>
                  </a:lnTo>
                  <a:lnTo>
                    <a:pt x="2481351" y="451827"/>
                  </a:lnTo>
                  <a:lnTo>
                    <a:pt x="2439098" y="260489"/>
                  </a:lnTo>
                  <a:lnTo>
                    <a:pt x="1899869" y="379387"/>
                  </a:lnTo>
                  <a:lnTo>
                    <a:pt x="1915883" y="451904"/>
                  </a:lnTo>
                  <a:lnTo>
                    <a:pt x="1940928" y="446379"/>
                  </a:lnTo>
                  <a:lnTo>
                    <a:pt x="1953437" y="444068"/>
                  </a:lnTo>
                  <a:lnTo>
                    <a:pt x="1963661" y="443179"/>
                  </a:lnTo>
                  <a:lnTo>
                    <a:pt x="1971598" y="443687"/>
                  </a:lnTo>
                  <a:lnTo>
                    <a:pt x="1977263" y="445617"/>
                  </a:lnTo>
                  <a:lnTo>
                    <a:pt x="1992871" y="480771"/>
                  </a:lnTo>
                  <a:lnTo>
                    <a:pt x="2055545" y="764730"/>
                  </a:lnTo>
                  <a:lnTo>
                    <a:pt x="2058606" y="788009"/>
                  </a:lnTo>
                  <a:lnTo>
                    <a:pt x="2057679" y="795756"/>
                  </a:lnTo>
                  <a:lnTo>
                    <a:pt x="2022957" y="814285"/>
                  </a:lnTo>
                  <a:lnTo>
                    <a:pt x="1997189" y="819937"/>
                  </a:lnTo>
                  <a:lnTo>
                    <a:pt x="2013267" y="892848"/>
                  </a:lnTo>
                  <a:lnTo>
                    <a:pt x="2555468" y="773264"/>
                  </a:lnTo>
                  <a:close/>
                </a:path>
                <a:path w="3239134" h="1426209">
                  <a:moveTo>
                    <a:pt x="3086100" y="55016"/>
                  </a:moveTo>
                  <a:lnTo>
                    <a:pt x="3073946" y="0"/>
                  </a:lnTo>
                  <a:lnTo>
                    <a:pt x="0" y="677824"/>
                  </a:lnTo>
                  <a:lnTo>
                    <a:pt x="12128" y="732853"/>
                  </a:lnTo>
                  <a:lnTo>
                    <a:pt x="3086100" y="55016"/>
                  </a:lnTo>
                  <a:close/>
                </a:path>
                <a:path w="3239134" h="1426209">
                  <a:moveTo>
                    <a:pt x="3163659" y="515607"/>
                  </a:moveTo>
                  <a:lnTo>
                    <a:pt x="3148888" y="445465"/>
                  </a:lnTo>
                  <a:lnTo>
                    <a:pt x="3112770" y="395528"/>
                  </a:lnTo>
                  <a:lnTo>
                    <a:pt x="3054273" y="364845"/>
                  </a:lnTo>
                  <a:lnTo>
                    <a:pt x="3013100" y="355282"/>
                  </a:lnTo>
                  <a:lnTo>
                    <a:pt x="2963405" y="349326"/>
                  </a:lnTo>
                  <a:lnTo>
                    <a:pt x="2905201" y="347002"/>
                  </a:lnTo>
                  <a:lnTo>
                    <a:pt x="2871076" y="347078"/>
                  </a:lnTo>
                  <a:lnTo>
                    <a:pt x="2831604" y="345452"/>
                  </a:lnTo>
                  <a:lnTo>
                    <a:pt x="2802331" y="339394"/>
                  </a:lnTo>
                  <a:lnTo>
                    <a:pt x="2783243" y="328891"/>
                  </a:lnTo>
                  <a:lnTo>
                    <a:pt x="2774340" y="313918"/>
                  </a:lnTo>
                  <a:lnTo>
                    <a:pt x="2773324" y="302666"/>
                  </a:lnTo>
                  <a:lnTo>
                    <a:pt x="2775280" y="291680"/>
                  </a:lnTo>
                  <a:lnTo>
                    <a:pt x="2798470" y="261048"/>
                  </a:lnTo>
                  <a:lnTo>
                    <a:pt x="2841307" y="242328"/>
                  </a:lnTo>
                  <a:lnTo>
                    <a:pt x="2895600" y="237388"/>
                  </a:lnTo>
                  <a:lnTo>
                    <a:pt x="2919425" y="240880"/>
                  </a:lnTo>
                  <a:lnTo>
                    <a:pt x="2960560" y="259905"/>
                  </a:lnTo>
                  <a:lnTo>
                    <a:pt x="2993466" y="295249"/>
                  </a:lnTo>
                  <a:lnTo>
                    <a:pt x="3006864" y="319074"/>
                  </a:lnTo>
                  <a:lnTo>
                    <a:pt x="3093250" y="300037"/>
                  </a:lnTo>
                  <a:lnTo>
                    <a:pt x="3053905" y="121793"/>
                  </a:lnTo>
                  <a:lnTo>
                    <a:pt x="2980220" y="138049"/>
                  </a:lnTo>
                  <a:lnTo>
                    <a:pt x="2972092" y="166878"/>
                  </a:lnTo>
                  <a:lnTo>
                    <a:pt x="2950476" y="162115"/>
                  </a:lnTo>
                  <a:lnTo>
                    <a:pt x="2928810" y="158686"/>
                  </a:lnTo>
                  <a:lnTo>
                    <a:pt x="2907080" y="156591"/>
                  </a:lnTo>
                  <a:lnTo>
                    <a:pt x="2885300" y="155816"/>
                  </a:lnTo>
                  <a:lnTo>
                    <a:pt x="2863265" y="156400"/>
                  </a:lnTo>
                  <a:lnTo>
                    <a:pt x="2817545" y="161582"/>
                  </a:lnTo>
                  <a:lnTo>
                    <a:pt x="2749715" y="179044"/>
                  </a:lnTo>
                  <a:lnTo>
                    <a:pt x="2711475" y="196811"/>
                  </a:lnTo>
                  <a:lnTo>
                    <a:pt x="2679154" y="219494"/>
                  </a:lnTo>
                  <a:lnTo>
                    <a:pt x="2652750" y="247078"/>
                  </a:lnTo>
                  <a:lnTo>
                    <a:pt x="2621826" y="311505"/>
                  </a:lnTo>
                  <a:lnTo>
                    <a:pt x="2618371" y="346951"/>
                  </a:lnTo>
                  <a:lnTo>
                    <a:pt x="2622918" y="384543"/>
                  </a:lnTo>
                  <a:lnTo>
                    <a:pt x="2642120" y="432219"/>
                  </a:lnTo>
                  <a:lnTo>
                    <a:pt x="2676601" y="468185"/>
                  </a:lnTo>
                  <a:lnTo>
                    <a:pt x="2717673" y="490131"/>
                  </a:lnTo>
                  <a:lnTo>
                    <a:pt x="2756382" y="498944"/>
                  </a:lnTo>
                  <a:lnTo>
                    <a:pt x="2795016" y="503834"/>
                  </a:lnTo>
                  <a:lnTo>
                    <a:pt x="2846717" y="508406"/>
                  </a:lnTo>
                  <a:lnTo>
                    <a:pt x="2895981" y="511238"/>
                  </a:lnTo>
                  <a:lnTo>
                    <a:pt x="2938665" y="515759"/>
                  </a:lnTo>
                  <a:lnTo>
                    <a:pt x="2970326" y="524256"/>
                  </a:lnTo>
                  <a:lnTo>
                    <a:pt x="2990951" y="536740"/>
                  </a:lnTo>
                  <a:lnTo>
                    <a:pt x="3000552" y="553237"/>
                  </a:lnTo>
                  <a:lnTo>
                    <a:pt x="3001759" y="564921"/>
                  </a:lnTo>
                  <a:lnTo>
                    <a:pt x="3000083" y="576033"/>
                  </a:lnTo>
                  <a:lnTo>
                    <a:pt x="2966174" y="612978"/>
                  </a:lnTo>
                  <a:lnTo>
                    <a:pt x="2907373" y="627634"/>
                  </a:lnTo>
                  <a:lnTo>
                    <a:pt x="2880029" y="627100"/>
                  </a:lnTo>
                  <a:lnTo>
                    <a:pt x="2828252" y="612178"/>
                  </a:lnTo>
                  <a:lnTo>
                    <a:pt x="2783027" y="580301"/>
                  </a:lnTo>
                  <a:lnTo>
                    <a:pt x="2746972" y="532752"/>
                  </a:lnTo>
                  <a:lnTo>
                    <a:pt x="2672969" y="549071"/>
                  </a:lnTo>
                  <a:lnTo>
                    <a:pt x="2715183" y="740397"/>
                  </a:lnTo>
                  <a:lnTo>
                    <a:pt x="2785529" y="724877"/>
                  </a:lnTo>
                  <a:lnTo>
                    <a:pt x="2798305" y="692264"/>
                  </a:lnTo>
                  <a:lnTo>
                    <a:pt x="2821267" y="697484"/>
                  </a:lnTo>
                  <a:lnTo>
                    <a:pt x="2844025" y="701357"/>
                  </a:lnTo>
                  <a:lnTo>
                    <a:pt x="2866606" y="703859"/>
                  </a:lnTo>
                  <a:lnTo>
                    <a:pt x="2888970" y="705002"/>
                  </a:lnTo>
                  <a:lnTo>
                    <a:pt x="2911297" y="704799"/>
                  </a:lnTo>
                  <a:lnTo>
                    <a:pt x="2956356" y="700265"/>
                  </a:lnTo>
                  <a:lnTo>
                    <a:pt x="3025825" y="682586"/>
                  </a:lnTo>
                  <a:lnTo>
                    <a:pt x="3066161" y="664616"/>
                  </a:lnTo>
                  <a:lnTo>
                    <a:pt x="3100108" y="642010"/>
                  </a:lnTo>
                  <a:lnTo>
                    <a:pt x="3127667" y="614756"/>
                  </a:lnTo>
                  <a:lnTo>
                    <a:pt x="3159887" y="550976"/>
                  </a:lnTo>
                  <a:lnTo>
                    <a:pt x="3163659" y="515607"/>
                  </a:lnTo>
                  <a:close/>
                </a:path>
                <a:path w="3239134" h="1426209">
                  <a:moveTo>
                    <a:pt x="3239097" y="747839"/>
                  </a:moveTo>
                  <a:lnTo>
                    <a:pt x="3226930" y="692810"/>
                  </a:lnTo>
                  <a:lnTo>
                    <a:pt x="152958" y="1370672"/>
                  </a:lnTo>
                  <a:lnTo>
                    <a:pt x="165112" y="1425702"/>
                  </a:lnTo>
                  <a:lnTo>
                    <a:pt x="3239097" y="747839"/>
                  </a:lnTo>
                  <a:close/>
                </a:path>
              </a:pathLst>
            </a:custGeom>
            <a:solidFill>
              <a:srgbClr val="EC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86214" y="7436935"/>
              <a:ext cx="215678" cy="219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5227" y="7287208"/>
              <a:ext cx="215678" cy="2197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020948" y="7203966"/>
              <a:ext cx="382270" cy="389255"/>
            </a:xfrm>
            <a:custGeom>
              <a:avLst/>
              <a:gdLst/>
              <a:ahLst/>
              <a:cxnLst/>
              <a:rect l="l" t="t" r="r" b="b"/>
              <a:pathLst>
                <a:path w="382269" h="389254">
                  <a:moveTo>
                    <a:pt x="122503" y="389151"/>
                  </a:moveTo>
                  <a:lnTo>
                    <a:pt x="116042" y="252808"/>
                  </a:lnTo>
                  <a:lnTo>
                    <a:pt x="0" y="180810"/>
                  </a:lnTo>
                  <a:lnTo>
                    <a:pt x="127766" y="132534"/>
                  </a:lnTo>
                  <a:lnTo>
                    <a:pt x="160397" y="0"/>
                  </a:lnTo>
                  <a:lnTo>
                    <a:pt x="245841" y="106491"/>
                  </a:lnTo>
                  <a:lnTo>
                    <a:pt x="382101" y="96553"/>
                  </a:lnTo>
                  <a:lnTo>
                    <a:pt x="307110" y="210661"/>
                  </a:lnTo>
                  <a:lnTo>
                    <a:pt x="358652" y="337102"/>
                  </a:lnTo>
                  <a:lnTo>
                    <a:pt x="226894" y="301085"/>
                  </a:lnTo>
                  <a:lnTo>
                    <a:pt x="122503" y="389151"/>
                  </a:lnTo>
                  <a:close/>
                </a:path>
              </a:pathLst>
            </a:custGeom>
            <a:solidFill>
              <a:srgbClr val="EC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0360" y="8198408"/>
              <a:ext cx="215714" cy="2196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1348" y="8348135"/>
              <a:ext cx="215714" cy="21972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279240" y="8261919"/>
              <a:ext cx="382270" cy="389255"/>
            </a:xfrm>
            <a:custGeom>
              <a:avLst/>
              <a:gdLst/>
              <a:ahLst/>
              <a:cxnLst/>
              <a:rect l="l" t="t" r="r" b="b"/>
              <a:pathLst>
                <a:path w="382269" h="389254">
                  <a:moveTo>
                    <a:pt x="221703" y="389187"/>
                  </a:moveTo>
                  <a:lnTo>
                    <a:pt x="136223" y="282659"/>
                  </a:lnTo>
                  <a:lnTo>
                    <a:pt x="0" y="292634"/>
                  </a:lnTo>
                  <a:lnTo>
                    <a:pt x="74990" y="178489"/>
                  </a:lnTo>
                  <a:lnTo>
                    <a:pt x="23411" y="52085"/>
                  </a:lnTo>
                  <a:lnTo>
                    <a:pt x="155206" y="88102"/>
                  </a:lnTo>
                  <a:lnTo>
                    <a:pt x="259597" y="0"/>
                  </a:lnTo>
                  <a:lnTo>
                    <a:pt x="266022" y="136378"/>
                  </a:lnTo>
                  <a:lnTo>
                    <a:pt x="382100" y="208376"/>
                  </a:lnTo>
                  <a:lnTo>
                    <a:pt x="254334" y="256617"/>
                  </a:lnTo>
                  <a:lnTo>
                    <a:pt x="221703" y="389187"/>
                  </a:lnTo>
                  <a:close/>
                </a:path>
              </a:pathLst>
            </a:custGeom>
            <a:solidFill>
              <a:srgbClr val="EC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16000" y="1779071"/>
            <a:ext cx="372745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39215" algn="l"/>
              </a:tabLst>
            </a:pPr>
            <a:r>
              <a:rPr sz="2900" spc="135" dirty="0">
                <a:solidFill>
                  <a:srgbClr val="2F2F2F"/>
                </a:solidFill>
                <a:latin typeface="Arial MT"/>
                <a:cs typeface="Arial MT"/>
              </a:rPr>
              <a:t>Untuk	</a:t>
            </a:r>
            <a:r>
              <a:rPr sz="2900" spc="-5" dirty="0">
                <a:solidFill>
                  <a:srgbClr val="2F2F2F"/>
                </a:solidFill>
                <a:latin typeface="Arial MT"/>
                <a:cs typeface="Arial MT"/>
              </a:rPr>
              <a:t>melaksanakan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3392" y="1779071"/>
            <a:ext cx="721550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13330" algn="l"/>
                <a:tab pos="3690620" algn="l"/>
                <a:tab pos="4765675" algn="l"/>
                <a:tab pos="6475730" algn="l"/>
              </a:tabLst>
            </a:pPr>
            <a:r>
              <a:rPr sz="2900" spc="70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2900" spc="114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2900" spc="-105" dirty="0">
                <a:solidFill>
                  <a:srgbClr val="2F2F2F"/>
                </a:solidFill>
                <a:latin typeface="Arial MT"/>
                <a:cs typeface="Arial MT"/>
              </a:rPr>
              <a:t>g</a:t>
            </a:r>
            <a:r>
              <a:rPr sz="2900" spc="185" dirty="0">
                <a:solidFill>
                  <a:srgbClr val="2F2F2F"/>
                </a:solidFill>
                <a:latin typeface="Arial MT"/>
                <a:cs typeface="Arial MT"/>
              </a:rPr>
              <a:t>k</a:t>
            </a:r>
            <a:r>
              <a:rPr sz="2900" spc="254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2900" spc="60" dirty="0">
                <a:solidFill>
                  <a:srgbClr val="2F2F2F"/>
                </a:solidFill>
                <a:latin typeface="Arial MT"/>
                <a:cs typeface="Arial MT"/>
              </a:rPr>
              <a:t>d</a:t>
            </a:r>
            <a:r>
              <a:rPr sz="2900" spc="204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2900" spc="285" dirty="0">
                <a:solidFill>
                  <a:srgbClr val="2F2F2F"/>
                </a:solidFill>
                <a:latin typeface="Arial MT"/>
                <a:cs typeface="Arial MT"/>
              </a:rPr>
              <a:t>t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120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70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215" dirty="0">
                <a:solidFill>
                  <a:srgbClr val="2F2F2F"/>
                </a:solidFill>
                <a:latin typeface="Arial MT"/>
                <a:cs typeface="Arial MT"/>
              </a:rPr>
              <a:t>j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190" dirty="0">
                <a:solidFill>
                  <a:srgbClr val="2F2F2F"/>
                </a:solidFill>
                <a:latin typeface="Arial MT"/>
                <a:cs typeface="Arial MT"/>
              </a:rPr>
              <a:t>k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140" dirty="0">
                <a:solidFill>
                  <a:srgbClr val="2F2F2F"/>
                </a:solidFill>
                <a:latin typeface="Arial MT"/>
                <a:cs typeface="Arial MT"/>
              </a:rPr>
              <a:t>y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114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2900" spc="-100" dirty="0">
                <a:solidFill>
                  <a:srgbClr val="2F2F2F"/>
                </a:solidFill>
                <a:latin typeface="Arial MT"/>
                <a:cs typeface="Arial MT"/>
              </a:rPr>
              <a:t>g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285" dirty="0">
                <a:solidFill>
                  <a:srgbClr val="2F2F2F"/>
                </a:solidFill>
                <a:latin typeface="Arial MT"/>
                <a:cs typeface="Arial MT"/>
              </a:rPr>
              <a:t>t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2900" spc="254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2900" spc="105" dirty="0">
                <a:solidFill>
                  <a:srgbClr val="2F2F2F"/>
                </a:solidFill>
                <a:latin typeface="Arial MT"/>
                <a:cs typeface="Arial MT"/>
              </a:rPr>
              <a:t>u</a:t>
            </a:r>
            <a:r>
              <a:rPr sz="2900" spc="285" dirty="0">
                <a:solidFill>
                  <a:srgbClr val="2F2F2F"/>
                </a:solidFill>
                <a:latin typeface="Arial MT"/>
                <a:cs typeface="Arial MT"/>
              </a:rPr>
              <a:t>t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114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2900" spc="-100" dirty="0">
                <a:solidFill>
                  <a:srgbClr val="2F2F2F"/>
                </a:solidFill>
                <a:latin typeface="Arial MT"/>
                <a:cs typeface="Arial MT"/>
              </a:rPr>
              <a:t>g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285" dirty="0">
                <a:solidFill>
                  <a:srgbClr val="2F2F2F"/>
                </a:solidFill>
                <a:latin typeface="Arial MT"/>
                <a:cs typeface="Arial MT"/>
              </a:rPr>
              <a:t>t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110" dirty="0">
                <a:solidFill>
                  <a:srgbClr val="2F2F2F"/>
                </a:solidFill>
                <a:latin typeface="Arial MT"/>
                <a:cs typeface="Arial MT"/>
              </a:rPr>
              <a:t>u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2220154"/>
            <a:ext cx="13267055" cy="6008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78355">
              <a:lnSpc>
                <a:spcPct val="116399"/>
              </a:lnSpc>
              <a:spcBef>
                <a:spcPts val="100"/>
              </a:spcBef>
              <a:tabLst>
                <a:tab pos="1626870" algn="l"/>
                <a:tab pos="2308225" algn="l"/>
                <a:tab pos="3332479" algn="l"/>
                <a:tab pos="4825365" algn="l"/>
                <a:tab pos="6087110" algn="l"/>
                <a:tab pos="7348220" algn="l"/>
                <a:tab pos="8609965" algn="l"/>
              </a:tabLst>
            </a:pPr>
            <a:r>
              <a:rPr sz="2900" spc="60" dirty="0">
                <a:solidFill>
                  <a:srgbClr val="2F2F2F"/>
                </a:solidFill>
                <a:latin typeface="Arial MT"/>
                <a:cs typeface="Arial MT"/>
              </a:rPr>
              <a:t>d</a:t>
            </a:r>
            <a:r>
              <a:rPr sz="2900" spc="204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2900" spc="5" dirty="0">
                <a:solidFill>
                  <a:srgbClr val="2F2F2F"/>
                </a:solidFill>
                <a:latin typeface="Arial MT"/>
                <a:cs typeface="Arial MT"/>
              </a:rPr>
              <a:t>b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140" dirty="0">
                <a:solidFill>
                  <a:srgbClr val="2F2F2F"/>
                </a:solidFill>
                <a:latin typeface="Arial MT"/>
                <a:cs typeface="Arial MT"/>
              </a:rPr>
              <a:t>y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260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60" dirty="0">
                <a:solidFill>
                  <a:srgbClr val="2F2F2F"/>
                </a:solidFill>
                <a:latin typeface="Arial MT"/>
                <a:cs typeface="Arial MT"/>
              </a:rPr>
              <a:t>d</a:t>
            </a:r>
            <a:r>
              <a:rPr sz="2900" spc="210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175" dirty="0">
                <a:solidFill>
                  <a:srgbClr val="2F2F2F"/>
                </a:solidFill>
                <a:latin typeface="Arial MT"/>
                <a:cs typeface="Arial MT"/>
              </a:rPr>
              <a:t>l</a:t>
            </a:r>
            <a:r>
              <a:rPr sz="2900" spc="105" dirty="0">
                <a:solidFill>
                  <a:srgbClr val="2F2F2F"/>
                </a:solidFill>
                <a:latin typeface="Arial MT"/>
                <a:cs typeface="Arial MT"/>
              </a:rPr>
              <a:t>u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260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114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2900" spc="-105" dirty="0">
                <a:solidFill>
                  <a:srgbClr val="2F2F2F"/>
                </a:solidFill>
                <a:latin typeface="Arial MT"/>
                <a:cs typeface="Arial MT"/>
              </a:rPr>
              <a:t>g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2900" spc="254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2900" spc="204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2900" spc="-120" dirty="0">
                <a:solidFill>
                  <a:srgbClr val="2F2F2F"/>
                </a:solidFill>
                <a:latin typeface="Arial MT"/>
                <a:cs typeface="Arial MT"/>
              </a:rPr>
              <a:t>,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210" dirty="0">
                <a:solidFill>
                  <a:srgbClr val="2F2F2F"/>
                </a:solidFill>
                <a:latin typeface="Arial MT"/>
                <a:cs typeface="Arial MT"/>
              </a:rPr>
              <a:t>w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215" dirty="0">
                <a:solidFill>
                  <a:srgbClr val="2F2F2F"/>
                </a:solidFill>
                <a:latin typeface="Arial MT"/>
                <a:cs typeface="Arial MT"/>
              </a:rPr>
              <a:t>j</a:t>
            </a:r>
            <a:r>
              <a:rPr sz="2900" spc="204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2900" spc="10" dirty="0">
                <a:solidFill>
                  <a:srgbClr val="2F2F2F"/>
                </a:solidFill>
                <a:latin typeface="Arial MT"/>
                <a:cs typeface="Arial MT"/>
              </a:rPr>
              <a:t>b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70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215" dirty="0">
                <a:solidFill>
                  <a:srgbClr val="2F2F2F"/>
                </a:solidFill>
                <a:latin typeface="Arial MT"/>
                <a:cs typeface="Arial MT"/>
              </a:rPr>
              <a:t>j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190" dirty="0">
                <a:solidFill>
                  <a:srgbClr val="2F2F2F"/>
                </a:solidFill>
                <a:latin typeface="Arial MT"/>
                <a:cs typeface="Arial MT"/>
              </a:rPr>
              <a:t>k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210" dirty="0">
                <a:solidFill>
                  <a:srgbClr val="2F2F2F"/>
                </a:solidFill>
                <a:latin typeface="Arial MT"/>
                <a:cs typeface="Arial MT"/>
              </a:rPr>
              <a:t>w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215" dirty="0">
                <a:solidFill>
                  <a:srgbClr val="2F2F2F"/>
                </a:solidFill>
                <a:latin typeface="Arial MT"/>
                <a:cs typeface="Arial MT"/>
              </a:rPr>
              <a:t>j</a:t>
            </a:r>
            <a:r>
              <a:rPr sz="2900" spc="204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2900" spc="10" dirty="0">
                <a:solidFill>
                  <a:srgbClr val="2F2F2F"/>
                </a:solidFill>
                <a:latin typeface="Arial MT"/>
                <a:cs typeface="Arial MT"/>
              </a:rPr>
              <a:t>b</a:t>
            </a:r>
            <a:r>
              <a:rPr sz="29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2900" spc="170" dirty="0">
                <a:solidFill>
                  <a:srgbClr val="2F2F2F"/>
                </a:solidFill>
                <a:latin typeface="Arial MT"/>
                <a:cs typeface="Arial MT"/>
              </a:rPr>
              <a:t>m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2900" spc="114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2900" spc="140" dirty="0">
                <a:solidFill>
                  <a:srgbClr val="2F2F2F"/>
                </a:solidFill>
                <a:latin typeface="Arial MT"/>
                <a:cs typeface="Arial MT"/>
              </a:rPr>
              <a:t>y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170" dirty="0">
                <a:solidFill>
                  <a:srgbClr val="2F2F2F"/>
                </a:solidFill>
                <a:latin typeface="Arial MT"/>
                <a:cs typeface="Arial MT"/>
              </a:rPr>
              <a:t>m</a:t>
            </a:r>
            <a:r>
              <a:rPr sz="2900" spc="70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204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2900" spc="185" dirty="0">
                <a:solidFill>
                  <a:srgbClr val="2F2F2F"/>
                </a:solidFill>
                <a:latin typeface="Arial MT"/>
                <a:cs typeface="Arial MT"/>
              </a:rPr>
              <a:t>k</a:t>
            </a:r>
            <a:r>
              <a:rPr sz="2900" spc="-170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2900" spc="80" dirty="0">
                <a:solidFill>
                  <a:srgbClr val="2F2F2F"/>
                </a:solidFill>
                <a:latin typeface="Arial MT"/>
                <a:cs typeface="Arial MT"/>
              </a:rPr>
              <a:t>n  </a:t>
            </a:r>
            <a:r>
              <a:rPr sz="2900" spc="40" dirty="0">
                <a:solidFill>
                  <a:srgbClr val="2F2F2F"/>
                </a:solidFill>
                <a:latin typeface="Arial MT"/>
                <a:cs typeface="Arial MT"/>
              </a:rPr>
              <a:t>permohonan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900" spc="-30" dirty="0">
                <a:solidFill>
                  <a:srgbClr val="2F2F2F"/>
                </a:solidFill>
                <a:latin typeface="Arial MT"/>
                <a:cs typeface="Arial MT"/>
              </a:rPr>
              <a:t>kepada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2F2F2F"/>
                </a:solidFill>
                <a:latin typeface="Arial MT"/>
                <a:cs typeface="Arial MT"/>
              </a:rPr>
              <a:t>Direktur</a:t>
            </a:r>
            <a:r>
              <a:rPr sz="2900" spc="-16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900" spc="-40" dirty="0">
                <a:solidFill>
                  <a:srgbClr val="2F2F2F"/>
                </a:solidFill>
                <a:latin typeface="Arial MT"/>
                <a:cs typeface="Arial MT"/>
              </a:rPr>
              <a:t>Jenderal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2F2F2F"/>
                </a:solidFill>
                <a:latin typeface="Arial MT"/>
                <a:cs typeface="Arial MT"/>
              </a:rPr>
              <a:t>Pajak</a:t>
            </a:r>
            <a:r>
              <a:rPr sz="2900" spc="-16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2F2F2F"/>
                </a:solidFill>
                <a:latin typeface="Arial MT"/>
                <a:cs typeface="Arial MT"/>
              </a:rPr>
              <a:t>dengan</a:t>
            </a:r>
            <a:r>
              <a:rPr sz="2900" spc="-16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2F2F2F"/>
                </a:solidFill>
                <a:latin typeface="Arial MT"/>
                <a:cs typeface="Arial MT"/>
              </a:rPr>
              <a:t>dilampiri: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850">
              <a:latin typeface="Arial MT"/>
              <a:cs typeface="Arial MT"/>
            </a:endParaRPr>
          </a:p>
          <a:p>
            <a:pPr marL="1478915" marR="12700" indent="-356870">
              <a:lnSpc>
                <a:spcPct val="163600"/>
              </a:lnSpc>
              <a:buAutoNum type="arabicPeriod"/>
              <a:tabLst>
                <a:tab pos="1479550" algn="l"/>
                <a:tab pos="3422650" algn="l"/>
                <a:tab pos="5667375" algn="l"/>
                <a:tab pos="6730365" algn="l"/>
                <a:tab pos="9471025" algn="l"/>
                <a:tab pos="10694670" algn="l"/>
                <a:tab pos="12418695" algn="l"/>
              </a:tabLst>
            </a:pPr>
            <a:r>
              <a:rPr sz="3400" spc="175" dirty="0">
                <a:solidFill>
                  <a:srgbClr val="2F2F2F"/>
                </a:solidFill>
                <a:latin typeface="Arial MT"/>
                <a:cs typeface="Arial MT"/>
              </a:rPr>
              <a:t>L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215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3400" spc="95" dirty="0">
                <a:solidFill>
                  <a:srgbClr val="2F2F2F"/>
                </a:solidFill>
                <a:latin typeface="Arial MT"/>
                <a:cs typeface="Arial MT"/>
              </a:rPr>
              <a:t>o</a:t>
            </a:r>
            <a:r>
              <a:rPr sz="3400" spc="434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145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350" dirty="0">
                <a:solidFill>
                  <a:srgbClr val="2F2F2F"/>
                </a:solidFill>
                <a:latin typeface="Arial MT"/>
                <a:cs typeface="Arial MT"/>
              </a:rPr>
              <a:t>k</a:t>
            </a:r>
            <a:r>
              <a:rPr sz="3400" spc="-60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3400" spc="260" dirty="0">
                <a:solidFill>
                  <a:srgbClr val="2F2F2F"/>
                </a:solidFill>
                <a:latin typeface="Arial MT"/>
                <a:cs typeface="Arial MT"/>
              </a:rPr>
              <a:t>u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270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3400" spc="10" dirty="0">
                <a:solidFill>
                  <a:srgbClr val="2F2F2F"/>
                </a:solidFill>
                <a:latin typeface="Arial MT"/>
                <a:cs typeface="Arial MT"/>
              </a:rPr>
              <a:t>g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145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204" dirty="0">
                <a:solidFill>
                  <a:srgbClr val="2F2F2F"/>
                </a:solidFill>
                <a:latin typeface="Arial MT"/>
                <a:cs typeface="Arial MT"/>
              </a:rPr>
              <a:t>d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434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3400" spc="250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215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3400" spc="-60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3400" spc="270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3400" spc="10" dirty="0">
                <a:solidFill>
                  <a:srgbClr val="2F2F2F"/>
                </a:solidFill>
                <a:latin typeface="Arial MT"/>
                <a:cs typeface="Arial MT"/>
              </a:rPr>
              <a:t>g</a:t>
            </a:r>
            <a:r>
              <a:rPr sz="3400" spc="235" dirty="0">
                <a:solidFill>
                  <a:srgbClr val="2F2F2F"/>
                </a:solidFill>
                <a:latin typeface="Arial MT"/>
                <a:cs typeface="Arial MT"/>
              </a:rPr>
              <a:t>h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-70" dirty="0">
                <a:solidFill>
                  <a:srgbClr val="2F2F2F"/>
                </a:solidFill>
                <a:latin typeface="Arial MT"/>
                <a:cs typeface="Arial MT"/>
              </a:rPr>
              <a:t>s</a:t>
            </a:r>
            <a:r>
              <a:rPr sz="3400" spc="375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3400" spc="340" dirty="0">
                <a:solidFill>
                  <a:srgbClr val="2F2F2F"/>
                </a:solidFill>
                <a:latin typeface="Arial MT"/>
                <a:cs typeface="Arial MT"/>
              </a:rPr>
              <a:t>l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145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300" dirty="0">
                <a:solidFill>
                  <a:srgbClr val="2F2F2F"/>
                </a:solidFill>
                <a:latin typeface="Arial MT"/>
                <a:cs typeface="Arial MT"/>
              </a:rPr>
              <a:t>y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270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3400" spc="-114" dirty="0">
                <a:solidFill>
                  <a:srgbClr val="2F2F2F"/>
                </a:solidFill>
                <a:latin typeface="Arial MT"/>
                <a:cs typeface="Arial MT"/>
              </a:rPr>
              <a:t>g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140" dirty="0">
                <a:solidFill>
                  <a:srgbClr val="2F2F2F"/>
                </a:solidFill>
                <a:latin typeface="Arial MT"/>
                <a:cs typeface="Arial MT"/>
              </a:rPr>
              <a:t>b</a:t>
            </a:r>
            <a:r>
              <a:rPr sz="3400" spc="-60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3400" spc="434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-70" dirty="0">
                <a:solidFill>
                  <a:srgbClr val="2F2F2F"/>
                </a:solidFill>
                <a:latin typeface="Arial MT"/>
                <a:cs typeface="Arial MT"/>
              </a:rPr>
              <a:t>s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215" dirty="0">
                <a:solidFill>
                  <a:srgbClr val="2F2F2F"/>
                </a:solidFill>
                <a:latin typeface="Arial MT"/>
                <a:cs typeface="Arial MT"/>
              </a:rPr>
              <a:t>l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204" dirty="0">
                <a:solidFill>
                  <a:srgbClr val="2F2F2F"/>
                </a:solidFill>
                <a:latin typeface="Arial MT"/>
                <a:cs typeface="Arial MT"/>
              </a:rPr>
              <a:t>d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434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3400" spc="290" dirty="0">
                <a:solidFill>
                  <a:srgbClr val="2F2F2F"/>
                </a:solidFill>
                <a:latin typeface="Arial MT"/>
                <a:cs typeface="Arial MT"/>
              </a:rPr>
              <a:t>i  </a:t>
            </a:r>
            <a:r>
              <a:rPr sz="3400" spc="210" dirty="0">
                <a:solidFill>
                  <a:srgbClr val="2F2F2F"/>
                </a:solidFill>
                <a:latin typeface="Arial MT"/>
                <a:cs typeface="Arial MT"/>
              </a:rPr>
              <a:t>luar</a:t>
            </a:r>
            <a:r>
              <a:rPr sz="3400" spc="6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2F2F2F"/>
                </a:solidFill>
                <a:latin typeface="Arial MT"/>
                <a:cs typeface="Arial MT"/>
              </a:rPr>
              <a:t>negeri</a:t>
            </a:r>
            <a:endParaRPr sz="3400">
              <a:latin typeface="Arial MT"/>
              <a:cs typeface="Arial MT"/>
            </a:endParaRPr>
          </a:p>
          <a:p>
            <a:pPr marL="1478915" marR="5080" indent="-384175">
              <a:lnSpc>
                <a:spcPct val="163600"/>
              </a:lnSpc>
              <a:buAutoNum type="arabicPeriod"/>
              <a:tabLst>
                <a:tab pos="1479550" algn="l"/>
                <a:tab pos="3498850" algn="l"/>
                <a:tab pos="4756785" algn="l"/>
                <a:tab pos="8126730" algn="l"/>
                <a:tab pos="9432290" algn="l"/>
                <a:tab pos="10601325" algn="l"/>
              </a:tabLst>
            </a:pPr>
            <a:r>
              <a:rPr sz="3400" spc="-170" dirty="0">
                <a:solidFill>
                  <a:srgbClr val="2F2F2F"/>
                </a:solidFill>
                <a:latin typeface="Arial MT"/>
                <a:cs typeface="Arial MT"/>
              </a:rPr>
              <a:t>F</a:t>
            </a:r>
            <a:r>
              <a:rPr sz="3400" spc="95" dirty="0">
                <a:solidFill>
                  <a:srgbClr val="2F2F2F"/>
                </a:solidFill>
                <a:latin typeface="Arial MT"/>
                <a:cs typeface="Arial MT"/>
              </a:rPr>
              <a:t>o</a:t>
            </a:r>
            <a:r>
              <a:rPr sz="3400" spc="465" dirty="0">
                <a:solidFill>
                  <a:srgbClr val="2F2F2F"/>
                </a:solidFill>
                <a:latin typeface="Arial MT"/>
                <a:cs typeface="Arial MT"/>
              </a:rPr>
              <a:t>t</a:t>
            </a:r>
            <a:r>
              <a:rPr sz="3400" spc="95" dirty="0">
                <a:solidFill>
                  <a:srgbClr val="2F2F2F"/>
                </a:solidFill>
                <a:latin typeface="Arial MT"/>
                <a:cs typeface="Arial MT"/>
              </a:rPr>
              <a:t>o</a:t>
            </a:r>
            <a:r>
              <a:rPr sz="3400" spc="350" dirty="0">
                <a:solidFill>
                  <a:srgbClr val="2F2F2F"/>
                </a:solidFill>
                <a:latin typeface="Arial MT"/>
                <a:cs typeface="Arial MT"/>
              </a:rPr>
              <a:t>k</a:t>
            </a:r>
            <a:r>
              <a:rPr sz="3400" spc="95" dirty="0">
                <a:solidFill>
                  <a:srgbClr val="2F2F2F"/>
                </a:solidFill>
                <a:latin typeface="Arial MT"/>
                <a:cs typeface="Arial MT"/>
              </a:rPr>
              <a:t>o</a:t>
            </a:r>
            <a:r>
              <a:rPr sz="3400" spc="215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3400" spc="250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-70" dirty="0">
                <a:solidFill>
                  <a:srgbClr val="2F2F2F"/>
                </a:solidFill>
                <a:latin typeface="Arial MT"/>
                <a:cs typeface="Arial MT"/>
              </a:rPr>
              <a:t>s</a:t>
            </a:r>
            <a:r>
              <a:rPr sz="3400" spc="260" dirty="0">
                <a:solidFill>
                  <a:srgbClr val="2F2F2F"/>
                </a:solidFill>
                <a:latin typeface="Arial MT"/>
                <a:cs typeface="Arial MT"/>
              </a:rPr>
              <a:t>u</a:t>
            </a:r>
            <a:r>
              <a:rPr sz="3400" spc="434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340" dirty="0">
                <a:solidFill>
                  <a:srgbClr val="2F2F2F"/>
                </a:solidFill>
                <a:latin typeface="Arial MT"/>
                <a:cs typeface="Arial MT"/>
              </a:rPr>
              <a:t>t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215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3400" spc="-60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3400" spc="335" dirty="0">
                <a:solidFill>
                  <a:srgbClr val="2F2F2F"/>
                </a:solidFill>
                <a:latin typeface="Arial MT"/>
                <a:cs typeface="Arial MT"/>
              </a:rPr>
              <a:t>m</a:t>
            </a:r>
            <a:r>
              <a:rPr sz="3400" spc="140" dirty="0">
                <a:solidFill>
                  <a:srgbClr val="2F2F2F"/>
                </a:solidFill>
                <a:latin typeface="Arial MT"/>
                <a:cs typeface="Arial MT"/>
              </a:rPr>
              <a:t>b</a:t>
            </a:r>
            <a:r>
              <a:rPr sz="3400" spc="-60" dirty="0">
                <a:solidFill>
                  <a:srgbClr val="2F2F2F"/>
                </a:solidFill>
                <a:latin typeface="Arial MT"/>
                <a:cs typeface="Arial MT"/>
              </a:rPr>
              <a:t>e</a:t>
            </a:r>
            <a:r>
              <a:rPr sz="3400" spc="434" dirty="0">
                <a:solidFill>
                  <a:srgbClr val="2F2F2F"/>
                </a:solidFill>
                <a:latin typeface="Arial MT"/>
                <a:cs typeface="Arial MT"/>
              </a:rPr>
              <a:t>r</a:t>
            </a:r>
            <a:r>
              <a:rPr sz="3400" spc="375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3400" spc="465" dirty="0">
                <a:solidFill>
                  <a:srgbClr val="2F2F2F"/>
                </a:solidFill>
                <a:latin typeface="Arial MT"/>
                <a:cs typeface="Arial MT"/>
              </a:rPr>
              <a:t>t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235" dirty="0">
                <a:solidFill>
                  <a:srgbClr val="2F2F2F"/>
                </a:solidFill>
                <a:latin typeface="Arial MT"/>
                <a:cs typeface="Arial MT"/>
              </a:rPr>
              <a:t>h</a:t>
            </a:r>
            <a:r>
              <a:rPr sz="3400" spc="260" dirty="0">
                <a:solidFill>
                  <a:srgbClr val="2F2F2F"/>
                </a:solidFill>
                <a:latin typeface="Arial MT"/>
                <a:cs typeface="Arial MT"/>
              </a:rPr>
              <a:t>u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145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215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385" dirty="0">
                <a:solidFill>
                  <a:srgbClr val="2F2F2F"/>
                </a:solidFill>
                <a:latin typeface="Arial MT"/>
                <a:cs typeface="Arial MT"/>
              </a:rPr>
              <a:t>j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225" dirty="0">
                <a:solidFill>
                  <a:srgbClr val="2F2F2F"/>
                </a:solidFill>
                <a:latin typeface="Arial MT"/>
                <a:cs typeface="Arial MT"/>
              </a:rPr>
              <a:t>k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300" dirty="0">
                <a:solidFill>
                  <a:srgbClr val="2F2F2F"/>
                </a:solidFill>
                <a:latin typeface="Arial MT"/>
                <a:cs typeface="Arial MT"/>
              </a:rPr>
              <a:t>y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270" dirty="0">
                <a:solidFill>
                  <a:srgbClr val="2F2F2F"/>
                </a:solidFill>
                <a:latin typeface="Arial MT"/>
                <a:cs typeface="Arial MT"/>
              </a:rPr>
              <a:t>n</a:t>
            </a:r>
            <a:r>
              <a:rPr sz="3400" spc="-114" dirty="0">
                <a:solidFill>
                  <a:srgbClr val="2F2F2F"/>
                </a:solidFill>
                <a:latin typeface="Arial MT"/>
                <a:cs typeface="Arial MT"/>
              </a:rPr>
              <a:t>g</a:t>
            </a:r>
            <a:r>
              <a:rPr sz="3400" dirty="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sz="3400" spc="204" dirty="0">
                <a:solidFill>
                  <a:srgbClr val="2F2F2F"/>
                </a:solidFill>
                <a:latin typeface="Arial MT"/>
                <a:cs typeface="Arial MT"/>
              </a:rPr>
              <a:t>d</a:t>
            </a:r>
            <a:r>
              <a:rPr sz="3400" spc="375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3400" spc="-70" dirty="0">
                <a:solidFill>
                  <a:srgbClr val="2F2F2F"/>
                </a:solidFill>
                <a:latin typeface="Arial MT"/>
                <a:cs typeface="Arial MT"/>
              </a:rPr>
              <a:t>s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335" dirty="0">
                <a:solidFill>
                  <a:srgbClr val="2F2F2F"/>
                </a:solidFill>
                <a:latin typeface="Arial MT"/>
                <a:cs typeface="Arial MT"/>
              </a:rPr>
              <a:t>m</a:t>
            </a:r>
            <a:r>
              <a:rPr sz="3400" spc="215" dirty="0">
                <a:solidFill>
                  <a:srgbClr val="2F2F2F"/>
                </a:solidFill>
                <a:latin typeface="Arial MT"/>
                <a:cs typeface="Arial MT"/>
              </a:rPr>
              <a:t>p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375" dirty="0">
                <a:solidFill>
                  <a:srgbClr val="2F2F2F"/>
                </a:solidFill>
                <a:latin typeface="Arial MT"/>
                <a:cs typeface="Arial MT"/>
              </a:rPr>
              <a:t>i</a:t>
            </a:r>
            <a:r>
              <a:rPr sz="3400" spc="350" dirty="0">
                <a:solidFill>
                  <a:srgbClr val="2F2F2F"/>
                </a:solidFill>
                <a:latin typeface="Arial MT"/>
                <a:cs typeface="Arial MT"/>
              </a:rPr>
              <a:t>k</a:t>
            </a:r>
            <a:r>
              <a:rPr sz="3400" spc="-65" dirty="0">
                <a:solidFill>
                  <a:srgbClr val="2F2F2F"/>
                </a:solidFill>
                <a:latin typeface="Arial MT"/>
                <a:cs typeface="Arial MT"/>
              </a:rPr>
              <a:t>a</a:t>
            </a:r>
            <a:r>
              <a:rPr sz="3400" spc="95" dirty="0">
                <a:solidFill>
                  <a:srgbClr val="2F2F2F"/>
                </a:solidFill>
                <a:latin typeface="Arial MT"/>
                <a:cs typeface="Arial MT"/>
              </a:rPr>
              <a:t>n  </a:t>
            </a:r>
            <a:r>
              <a:rPr sz="3400" spc="225" dirty="0">
                <a:solidFill>
                  <a:srgbClr val="2F2F2F"/>
                </a:solidFill>
                <a:latin typeface="Arial MT"/>
                <a:cs typeface="Arial MT"/>
              </a:rPr>
              <a:t>di</a:t>
            </a:r>
            <a:r>
              <a:rPr sz="3400" spc="6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3400" spc="210" dirty="0">
                <a:solidFill>
                  <a:srgbClr val="2F2F2F"/>
                </a:solidFill>
                <a:latin typeface="Arial MT"/>
                <a:cs typeface="Arial MT"/>
              </a:rPr>
              <a:t>luar</a:t>
            </a:r>
            <a:r>
              <a:rPr sz="3400" spc="7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2F2F2F"/>
                </a:solidFill>
                <a:latin typeface="Arial MT"/>
                <a:cs typeface="Arial MT"/>
              </a:rPr>
              <a:t>negeri</a:t>
            </a:r>
            <a:endParaRPr sz="3400">
              <a:latin typeface="Arial MT"/>
              <a:cs typeface="Arial MT"/>
            </a:endParaRPr>
          </a:p>
          <a:p>
            <a:pPr marL="1478915" indent="-382905">
              <a:lnSpc>
                <a:spcPct val="100000"/>
              </a:lnSpc>
              <a:spcBef>
                <a:spcPts val="2595"/>
              </a:spcBef>
              <a:buAutoNum type="arabicPeriod"/>
              <a:tabLst>
                <a:tab pos="1479550" algn="l"/>
              </a:tabLst>
            </a:pPr>
            <a:r>
              <a:rPr sz="3400" spc="180" dirty="0">
                <a:solidFill>
                  <a:srgbClr val="2F2F2F"/>
                </a:solidFill>
                <a:latin typeface="Arial MT"/>
                <a:cs typeface="Arial MT"/>
              </a:rPr>
              <a:t>Dokumen</a:t>
            </a:r>
            <a:r>
              <a:rPr sz="3400" spc="7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3400" spc="130" dirty="0">
                <a:solidFill>
                  <a:srgbClr val="2F2F2F"/>
                </a:solidFill>
                <a:latin typeface="Arial MT"/>
                <a:cs typeface="Arial MT"/>
              </a:rPr>
              <a:t>pembayaran</a:t>
            </a:r>
            <a:r>
              <a:rPr sz="3400" spc="7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2F2F2F"/>
                </a:solidFill>
                <a:latin typeface="Arial MT"/>
                <a:cs typeface="Arial MT"/>
              </a:rPr>
              <a:t>pajak</a:t>
            </a:r>
            <a:r>
              <a:rPr sz="3400" spc="7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3400" spc="225" dirty="0">
                <a:solidFill>
                  <a:srgbClr val="2F2F2F"/>
                </a:solidFill>
                <a:latin typeface="Arial MT"/>
                <a:cs typeface="Arial MT"/>
              </a:rPr>
              <a:t>di</a:t>
            </a:r>
            <a:r>
              <a:rPr sz="3400" spc="7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3400" spc="210" dirty="0">
                <a:solidFill>
                  <a:srgbClr val="2F2F2F"/>
                </a:solidFill>
                <a:latin typeface="Arial MT"/>
                <a:cs typeface="Arial MT"/>
              </a:rPr>
              <a:t>luar</a:t>
            </a:r>
            <a:r>
              <a:rPr sz="3400" spc="7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2F2F2F"/>
                </a:solidFill>
                <a:latin typeface="Arial MT"/>
                <a:cs typeface="Arial MT"/>
              </a:rPr>
              <a:t>negeri</a:t>
            </a:r>
            <a:endParaRPr sz="3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857" y="1465710"/>
            <a:ext cx="6666865" cy="381444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1540"/>
              </a:spcBef>
            </a:pPr>
            <a:r>
              <a:rPr sz="7900" b="1" spc="5" dirty="0">
                <a:solidFill>
                  <a:srgbClr val="B3A7F4"/>
                </a:solidFill>
                <a:latin typeface="Courier New"/>
                <a:cs typeface="Courier New"/>
              </a:rPr>
              <a:t>PEGGABUNGA</a:t>
            </a:r>
            <a:r>
              <a:rPr sz="7900" b="1" spc="10" dirty="0">
                <a:solidFill>
                  <a:srgbClr val="B3A7F4"/>
                </a:solidFill>
                <a:latin typeface="Courier New"/>
                <a:cs typeface="Courier New"/>
              </a:rPr>
              <a:t>N  </a:t>
            </a:r>
            <a:r>
              <a:rPr sz="7900" b="1" spc="5" dirty="0">
                <a:solidFill>
                  <a:srgbClr val="B3A7F4"/>
                </a:solidFill>
                <a:latin typeface="Courier New"/>
                <a:cs typeface="Courier New"/>
              </a:rPr>
              <a:t>PENGHASILA</a:t>
            </a:r>
            <a:r>
              <a:rPr sz="7900" b="1" spc="10" dirty="0">
                <a:solidFill>
                  <a:srgbClr val="B3A7F4"/>
                </a:solidFill>
                <a:latin typeface="Courier New"/>
                <a:cs typeface="Courier New"/>
              </a:rPr>
              <a:t>N</a:t>
            </a:r>
            <a:endParaRPr sz="7900">
              <a:latin typeface="Courier New"/>
              <a:cs typeface="Courier New"/>
            </a:endParaRPr>
          </a:p>
          <a:p>
            <a:pPr marL="114300" marR="448309">
              <a:lnSpc>
                <a:spcPct val="107600"/>
              </a:lnSpc>
              <a:spcBef>
                <a:spcPts val="3865"/>
              </a:spcBef>
            </a:pPr>
            <a:r>
              <a:rPr sz="2150" dirty="0">
                <a:solidFill>
                  <a:srgbClr val="2F2F2F"/>
                </a:solidFill>
                <a:latin typeface="Courier New"/>
                <a:cs typeface="Courier New"/>
              </a:rPr>
              <a:t>Penggabungan penghasilan</a:t>
            </a:r>
            <a:r>
              <a:rPr sz="2150" spc="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2F2F2F"/>
                </a:solidFill>
                <a:latin typeface="Courier New"/>
                <a:cs typeface="Courier New"/>
              </a:rPr>
              <a:t>yang berasal </a:t>
            </a:r>
            <a:r>
              <a:rPr sz="2150" spc="-127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2F2F2F"/>
                </a:solidFill>
                <a:latin typeface="Courier New"/>
                <a:cs typeface="Courier New"/>
              </a:rPr>
              <a:t>dari luar</a:t>
            </a:r>
            <a:r>
              <a:rPr sz="2150" spc="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2F2F2F"/>
                </a:solidFill>
                <a:latin typeface="Courier New"/>
                <a:cs typeface="Courier New"/>
              </a:rPr>
              <a:t>negeri</a:t>
            </a:r>
            <a:r>
              <a:rPr sz="2150" spc="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2F2F2F"/>
                </a:solidFill>
                <a:latin typeface="Courier New"/>
                <a:cs typeface="Courier New"/>
              </a:rPr>
              <a:t>dilakukan sebagai </a:t>
            </a:r>
            <a:r>
              <a:rPr sz="2150" spc="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2F2F2F"/>
                </a:solidFill>
                <a:latin typeface="Courier New"/>
                <a:cs typeface="Courier New"/>
              </a:rPr>
              <a:t>berikut:</a:t>
            </a:r>
            <a:endParaRPr sz="215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7607" y="835310"/>
            <a:ext cx="114299" cy="114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30033" y="503771"/>
            <a:ext cx="7551420" cy="227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95"/>
              </a:spcBef>
            </a:pP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Penggabungan</a:t>
            </a:r>
            <a:r>
              <a:rPr sz="2800" spc="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penghasilan</a:t>
            </a:r>
            <a:r>
              <a:rPr sz="2800" spc="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dari</a:t>
            </a:r>
            <a:r>
              <a:rPr sz="2800" spc="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usaha </a:t>
            </a:r>
            <a:r>
              <a:rPr sz="2800" spc="-166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dilakukan dalam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Tahun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Pajak 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diperolehnya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penghasilan</a:t>
            </a:r>
            <a:r>
              <a:rPr sz="2800" spc="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tersebut 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(accrual basis).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7607" y="3645185"/>
            <a:ext cx="114299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30033" y="3313645"/>
            <a:ext cx="6906259" cy="227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95"/>
              </a:spcBef>
            </a:pP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Penggabungan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penghasilan</a:t>
            </a:r>
            <a:r>
              <a:rPr sz="2800" spc="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lainnya </a:t>
            </a:r>
            <a:r>
              <a:rPr sz="2800" spc="-166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dilakukan dalam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Tahun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Pajak 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diterimanya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penghasilan</a:t>
            </a:r>
            <a:r>
              <a:rPr sz="2800" spc="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tersebut </a:t>
            </a:r>
            <a:r>
              <a:rPr sz="2800" spc="-166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2F2F2F"/>
                </a:solidFill>
                <a:latin typeface="Courier New"/>
                <a:cs typeface="Courier New"/>
              </a:rPr>
              <a:t>(cash basis).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7607" y="6455060"/>
            <a:ext cx="114299" cy="114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30033" y="6123520"/>
            <a:ext cx="7987030" cy="339725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155" dirty="0">
                <a:solidFill>
                  <a:srgbClr val="2F2F2F"/>
                </a:solidFill>
                <a:latin typeface="Courier New"/>
                <a:cs typeface="Courier New"/>
              </a:rPr>
              <a:t>Penggabungan</a:t>
            </a:r>
            <a:r>
              <a:rPr sz="2800" spc="30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50" dirty="0">
                <a:solidFill>
                  <a:srgbClr val="2F2F2F"/>
                </a:solidFill>
                <a:latin typeface="Courier New"/>
                <a:cs typeface="Courier New"/>
              </a:rPr>
              <a:t>penghasilan</a:t>
            </a:r>
            <a:r>
              <a:rPr sz="2800" spc="30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25" dirty="0">
                <a:solidFill>
                  <a:srgbClr val="2F2F2F"/>
                </a:solidFill>
                <a:latin typeface="Courier New"/>
                <a:cs typeface="Courier New"/>
              </a:rPr>
              <a:t>yang</a:t>
            </a:r>
            <a:endParaRPr sz="2800">
              <a:latin typeface="Courier New"/>
              <a:cs typeface="Courier New"/>
            </a:endParaRPr>
          </a:p>
          <a:p>
            <a:pPr marL="12700" marR="5080">
              <a:lnSpc>
                <a:spcPct val="131700"/>
              </a:lnSpc>
            </a:pPr>
            <a:r>
              <a:rPr sz="2800" spc="140" dirty="0">
                <a:solidFill>
                  <a:srgbClr val="2F2F2F"/>
                </a:solidFill>
                <a:latin typeface="Courier New"/>
                <a:cs typeface="Courier New"/>
              </a:rPr>
              <a:t>berupa</a:t>
            </a:r>
            <a:r>
              <a:rPr sz="2800" spc="3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45" dirty="0">
                <a:solidFill>
                  <a:srgbClr val="2F2F2F"/>
                </a:solidFill>
                <a:latin typeface="Courier New"/>
                <a:cs typeface="Courier New"/>
              </a:rPr>
              <a:t>dividen</a:t>
            </a:r>
            <a:r>
              <a:rPr sz="2800" spc="3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40" dirty="0">
                <a:solidFill>
                  <a:srgbClr val="2F2F2F"/>
                </a:solidFill>
                <a:latin typeface="Courier New"/>
                <a:cs typeface="Courier New"/>
              </a:rPr>
              <a:t>(Pasal</a:t>
            </a:r>
            <a:r>
              <a:rPr sz="2800" spc="3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90" dirty="0">
                <a:solidFill>
                  <a:srgbClr val="2F2F2F"/>
                </a:solidFill>
                <a:latin typeface="Courier New"/>
                <a:cs typeface="Courier New"/>
              </a:rPr>
              <a:t>18</a:t>
            </a:r>
            <a:r>
              <a:rPr sz="2800" spc="3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25" dirty="0">
                <a:solidFill>
                  <a:srgbClr val="2F2F2F"/>
                </a:solidFill>
                <a:latin typeface="Courier New"/>
                <a:cs typeface="Courier New"/>
              </a:rPr>
              <a:t>Ayat</a:t>
            </a:r>
            <a:r>
              <a:rPr sz="2800" spc="3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0" dirty="0">
                <a:solidFill>
                  <a:srgbClr val="2F2F2F"/>
                </a:solidFill>
                <a:latin typeface="Courier New"/>
                <a:cs typeface="Courier New"/>
              </a:rPr>
              <a:t>2</a:t>
            </a:r>
            <a:r>
              <a:rPr sz="2800" spc="3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90" dirty="0">
                <a:solidFill>
                  <a:srgbClr val="2F2F2F"/>
                </a:solidFill>
                <a:latin typeface="Courier New"/>
                <a:cs typeface="Courier New"/>
              </a:rPr>
              <a:t>UU </a:t>
            </a:r>
            <a:r>
              <a:rPr sz="2800" spc="-166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25" dirty="0">
                <a:solidFill>
                  <a:srgbClr val="2F2F2F"/>
                </a:solidFill>
                <a:latin typeface="Courier New"/>
                <a:cs typeface="Courier New"/>
              </a:rPr>
              <a:t>PPh)</a:t>
            </a:r>
            <a:r>
              <a:rPr sz="2800" spc="3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50" dirty="0">
                <a:solidFill>
                  <a:srgbClr val="2F2F2F"/>
                </a:solidFill>
                <a:latin typeface="Courier New"/>
                <a:cs typeface="Courier New"/>
              </a:rPr>
              <a:t>dilakukan</a:t>
            </a:r>
            <a:r>
              <a:rPr sz="2800" spc="3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35" dirty="0">
                <a:solidFill>
                  <a:srgbClr val="2F2F2F"/>
                </a:solidFill>
                <a:latin typeface="Courier New"/>
                <a:cs typeface="Courier New"/>
              </a:rPr>
              <a:t>dalam</a:t>
            </a:r>
            <a:r>
              <a:rPr sz="2800" spc="3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35" dirty="0">
                <a:solidFill>
                  <a:srgbClr val="2F2F2F"/>
                </a:solidFill>
                <a:latin typeface="Courier New"/>
                <a:cs typeface="Courier New"/>
              </a:rPr>
              <a:t>Tahun</a:t>
            </a:r>
            <a:r>
              <a:rPr sz="2800" spc="3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35" dirty="0">
                <a:solidFill>
                  <a:srgbClr val="2F2F2F"/>
                </a:solidFill>
                <a:latin typeface="Courier New"/>
                <a:cs typeface="Courier New"/>
              </a:rPr>
              <a:t>Pajak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800" spc="125" dirty="0">
                <a:solidFill>
                  <a:srgbClr val="2F2F2F"/>
                </a:solidFill>
                <a:latin typeface="Courier New"/>
                <a:cs typeface="Courier New"/>
              </a:rPr>
              <a:t>pada</a:t>
            </a:r>
            <a:r>
              <a:rPr sz="2800" spc="30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25" dirty="0">
                <a:solidFill>
                  <a:srgbClr val="2F2F2F"/>
                </a:solidFill>
                <a:latin typeface="Courier New"/>
                <a:cs typeface="Courier New"/>
              </a:rPr>
              <a:t>saat</a:t>
            </a:r>
            <a:r>
              <a:rPr sz="2800" spc="30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50" dirty="0">
                <a:solidFill>
                  <a:srgbClr val="2F2F2F"/>
                </a:solidFill>
                <a:latin typeface="Courier New"/>
                <a:cs typeface="Courier New"/>
              </a:rPr>
              <a:t>perolehan</a:t>
            </a:r>
            <a:r>
              <a:rPr sz="2800" spc="30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45" dirty="0">
                <a:solidFill>
                  <a:srgbClr val="2F2F2F"/>
                </a:solidFill>
                <a:latin typeface="Courier New"/>
                <a:cs typeface="Courier New"/>
              </a:rPr>
              <a:t>dividen</a:t>
            </a:r>
            <a:endParaRPr sz="2800">
              <a:latin typeface="Courier New"/>
              <a:cs typeface="Courier New"/>
            </a:endParaRPr>
          </a:p>
          <a:p>
            <a:pPr marL="12700" marR="239395">
              <a:lnSpc>
                <a:spcPct val="131700"/>
              </a:lnSpc>
            </a:pPr>
            <a:r>
              <a:rPr sz="2800" spc="145" dirty="0">
                <a:solidFill>
                  <a:srgbClr val="2F2F2F"/>
                </a:solidFill>
                <a:latin typeface="Courier New"/>
                <a:cs typeface="Courier New"/>
              </a:rPr>
              <a:t>tersebut</a:t>
            </a:r>
            <a:r>
              <a:rPr sz="2800" spc="3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50" dirty="0">
                <a:solidFill>
                  <a:srgbClr val="2F2F2F"/>
                </a:solidFill>
                <a:latin typeface="Courier New"/>
                <a:cs typeface="Courier New"/>
              </a:rPr>
              <a:t>ditetapkan</a:t>
            </a:r>
            <a:r>
              <a:rPr sz="2800" spc="3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40" dirty="0">
                <a:solidFill>
                  <a:srgbClr val="2F2F2F"/>
                </a:solidFill>
                <a:latin typeface="Courier New"/>
                <a:cs typeface="Courier New"/>
              </a:rPr>
              <a:t>sesuai</a:t>
            </a:r>
            <a:r>
              <a:rPr sz="2800" spc="3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40" dirty="0">
                <a:solidFill>
                  <a:srgbClr val="2F2F2F"/>
                </a:solidFill>
                <a:latin typeface="Courier New"/>
                <a:cs typeface="Courier New"/>
              </a:rPr>
              <a:t>dengan </a:t>
            </a:r>
            <a:r>
              <a:rPr sz="2800" spc="-1664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50" dirty="0">
                <a:solidFill>
                  <a:srgbClr val="2F2F2F"/>
                </a:solidFill>
                <a:latin typeface="Courier New"/>
                <a:cs typeface="Courier New"/>
              </a:rPr>
              <a:t>Keputusan</a:t>
            </a:r>
            <a:r>
              <a:rPr sz="2800" spc="30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45" dirty="0">
                <a:solidFill>
                  <a:srgbClr val="2F2F2F"/>
                </a:solidFill>
                <a:latin typeface="Courier New"/>
                <a:cs typeface="Courier New"/>
              </a:rPr>
              <a:t>Menteri</a:t>
            </a:r>
            <a:r>
              <a:rPr sz="2800" spc="3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800" spc="150" dirty="0">
                <a:solidFill>
                  <a:srgbClr val="2F2F2F"/>
                </a:solidFill>
                <a:latin typeface="Courier New"/>
                <a:cs typeface="Courier New"/>
              </a:rPr>
              <a:t>Keuangan.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6" y="0"/>
            <a:ext cx="6070600" cy="10287000"/>
            <a:chOff x="-96" y="0"/>
            <a:chExt cx="60706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295" y="0"/>
              <a:ext cx="4551781" cy="39131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6" y="0"/>
              <a:ext cx="5396057" cy="10287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03793" y="7161499"/>
            <a:ext cx="400367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Dalam menghitung batas jumlah </a:t>
            </a:r>
            <a:r>
              <a:rPr sz="1800" b="1" spc="-107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pajak yang boleh dikreditkan, </a:t>
            </a:r>
            <a:r>
              <a:rPr sz="1800" b="1" spc="-107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sumber penghasilan ditentukan </a:t>
            </a:r>
            <a:r>
              <a:rPr sz="1800" b="1" spc="-107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sebagai</a:t>
            </a:r>
            <a:r>
              <a:rPr sz="1800" b="1" spc="-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berikut: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244" y="8968210"/>
            <a:ext cx="1162049" cy="13187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9544" y="2068861"/>
            <a:ext cx="4017010" cy="3566795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 marR="5080">
              <a:lnSpc>
                <a:spcPts val="6670"/>
              </a:lnSpc>
              <a:spcBef>
                <a:spcPts val="1310"/>
              </a:spcBef>
            </a:pPr>
            <a:r>
              <a:rPr sz="6550" b="1" spc="-10" dirty="0">
                <a:solidFill>
                  <a:srgbClr val="B3A7F4"/>
                </a:solidFill>
                <a:latin typeface="Courier New"/>
                <a:cs typeface="Courier New"/>
              </a:rPr>
              <a:t>BATAS </a:t>
            </a:r>
            <a:r>
              <a:rPr sz="6550" b="1" spc="-5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6550" b="1" spc="-10" dirty="0">
                <a:solidFill>
                  <a:srgbClr val="B3A7F4"/>
                </a:solidFill>
                <a:latin typeface="Courier New"/>
                <a:cs typeface="Courier New"/>
              </a:rPr>
              <a:t>MAKSIMU</a:t>
            </a:r>
            <a:r>
              <a:rPr sz="6550" b="1" spc="-5" dirty="0">
                <a:solidFill>
                  <a:srgbClr val="B3A7F4"/>
                </a:solidFill>
                <a:latin typeface="Courier New"/>
                <a:cs typeface="Courier New"/>
              </a:rPr>
              <a:t>M  </a:t>
            </a:r>
            <a:r>
              <a:rPr sz="6550" b="1" spc="-10" dirty="0">
                <a:solidFill>
                  <a:srgbClr val="B3A7F4"/>
                </a:solidFill>
                <a:latin typeface="Courier New"/>
                <a:cs typeface="Courier New"/>
              </a:rPr>
              <a:t>KREDIT </a:t>
            </a:r>
            <a:r>
              <a:rPr sz="6550" b="1" spc="-5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6550" b="1" spc="-10" dirty="0">
                <a:solidFill>
                  <a:srgbClr val="B3A7F4"/>
                </a:solidFill>
                <a:latin typeface="Courier New"/>
                <a:cs typeface="Courier New"/>
              </a:rPr>
              <a:t>PAJAK</a:t>
            </a:r>
            <a:endParaRPr sz="65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1950" marR="5080" indent="-349885" algn="just">
              <a:lnSpc>
                <a:spcPct val="138200"/>
              </a:lnSpc>
              <a:spcBef>
                <a:spcPts val="95"/>
              </a:spcBef>
            </a:pPr>
            <a:r>
              <a:rPr spc="-65" dirty="0"/>
              <a:t>1</a:t>
            </a:r>
            <a:r>
              <a:rPr spc="-40" dirty="0"/>
              <a:t>.</a:t>
            </a:r>
            <a:r>
              <a:rPr spc="-505" dirty="0"/>
              <a:t> </a:t>
            </a:r>
            <a:r>
              <a:rPr spc="-35" dirty="0"/>
              <a:t>P</a:t>
            </a:r>
            <a:r>
              <a:rPr spc="65" dirty="0"/>
              <a:t>e</a:t>
            </a:r>
            <a:r>
              <a:rPr spc="204" dirty="0"/>
              <a:t>n</a:t>
            </a:r>
            <a:r>
              <a:rPr spc="-5" dirty="0"/>
              <a:t>g</a:t>
            </a:r>
            <a:r>
              <a:rPr spc="204" dirty="0"/>
              <a:t>h</a:t>
            </a:r>
            <a:r>
              <a:rPr spc="10" dirty="0"/>
              <a:t>a</a:t>
            </a:r>
            <a:r>
              <a:rPr dirty="0"/>
              <a:t>s</a:t>
            </a:r>
            <a:r>
              <a:rPr spc="120" dirty="0"/>
              <a:t>i</a:t>
            </a:r>
            <a:r>
              <a:rPr spc="200" dirty="0"/>
              <a:t>l</a:t>
            </a:r>
            <a:r>
              <a:rPr spc="10" dirty="0"/>
              <a:t>a</a:t>
            </a:r>
            <a:r>
              <a:rPr spc="210" dirty="0"/>
              <a:t>n</a:t>
            </a:r>
            <a:r>
              <a:rPr dirty="0"/>
              <a:t>    </a:t>
            </a:r>
            <a:r>
              <a:rPr spc="-405" dirty="0"/>
              <a:t> </a:t>
            </a:r>
            <a:r>
              <a:rPr spc="275" dirty="0"/>
              <a:t>d</a:t>
            </a:r>
            <a:r>
              <a:rPr spc="10" dirty="0"/>
              <a:t>a</a:t>
            </a:r>
            <a:r>
              <a:rPr spc="260" dirty="0"/>
              <a:t>r</a:t>
            </a:r>
            <a:r>
              <a:rPr spc="125" dirty="0"/>
              <a:t>i</a:t>
            </a:r>
            <a:r>
              <a:rPr dirty="0"/>
              <a:t>    </a:t>
            </a:r>
            <a:r>
              <a:rPr spc="-405" dirty="0"/>
              <a:t> </a:t>
            </a:r>
            <a:r>
              <a:rPr dirty="0"/>
              <a:t>s</a:t>
            </a:r>
            <a:r>
              <a:rPr spc="10" dirty="0"/>
              <a:t>a</a:t>
            </a:r>
            <a:r>
              <a:rPr spc="204" dirty="0"/>
              <a:t>h</a:t>
            </a:r>
            <a:r>
              <a:rPr spc="10" dirty="0"/>
              <a:t>a</a:t>
            </a:r>
            <a:r>
              <a:rPr spc="285" dirty="0"/>
              <a:t>m</a:t>
            </a:r>
            <a:r>
              <a:rPr dirty="0"/>
              <a:t>    </a:t>
            </a:r>
            <a:r>
              <a:rPr spc="-405" dirty="0"/>
              <a:t> </a:t>
            </a:r>
            <a:r>
              <a:rPr spc="275" dirty="0"/>
              <a:t>d</a:t>
            </a:r>
            <a:r>
              <a:rPr spc="10" dirty="0"/>
              <a:t>a</a:t>
            </a:r>
            <a:r>
              <a:rPr spc="210" dirty="0"/>
              <a:t>n</a:t>
            </a:r>
            <a:r>
              <a:rPr dirty="0"/>
              <a:t>    </a:t>
            </a:r>
            <a:r>
              <a:rPr spc="-405" dirty="0"/>
              <a:t> </a:t>
            </a:r>
            <a:r>
              <a:rPr dirty="0"/>
              <a:t>s</a:t>
            </a:r>
            <a:r>
              <a:rPr spc="65" dirty="0"/>
              <a:t>e</a:t>
            </a:r>
            <a:r>
              <a:rPr spc="10" dirty="0"/>
              <a:t>k</a:t>
            </a:r>
            <a:r>
              <a:rPr spc="180" dirty="0"/>
              <a:t>u</a:t>
            </a:r>
            <a:r>
              <a:rPr spc="260" dirty="0"/>
              <a:t>r</a:t>
            </a:r>
            <a:r>
              <a:rPr spc="120" dirty="0"/>
              <a:t>i</a:t>
            </a:r>
            <a:r>
              <a:rPr spc="409" dirty="0"/>
              <a:t>t</a:t>
            </a:r>
            <a:r>
              <a:rPr spc="10" dirty="0"/>
              <a:t>a</a:t>
            </a:r>
            <a:r>
              <a:rPr spc="5" dirty="0"/>
              <a:t>s</a:t>
            </a:r>
            <a:r>
              <a:rPr dirty="0"/>
              <a:t>    </a:t>
            </a:r>
            <a:r>
              <a:rPr spc="-405" dirty="0"/>
              <a:t> </a:t>
            </a:r>
            <a:r>
              <a:rPr spc="200" dirty="0"/>
              <a:t>l</a:t>
            </a:r>
            <a:r>
              <a:rPr spc="10" dirty="0"/>
              <a:t>a</a:t>
            </a:r>
            <a:r>
              <a:rPr spc="120" dirty="0"/>
              <a:t>i</a:t>
            </a:r>
            <a:r>
              <a:rPr spc="204" dirty="0"/>
              <a:t>nn</a:t>
            </a:r>
            <a:r>
              <a:rPr spc="215" dirty="0"/>
              <a:t>y</a:t>
            </a:r>
            <a:r>
              <a:rPr spc="15" dirty="0"/>
              <a:t>a</a:t>
            </a:r>
            <a:r>
              <a:rPr dirty="0"/>
              <a:t>    </a:t>
            </a:r>
            <a:r>
              <a:rPr spc="-405" dirty="0"/>
              <a:t> </a:t>
            </a:r>
            <a:r>
              <a:rPr dirty="0"/>
              <a:t>s</a:t>
            </a:r>
            <a:r>
              <a:rPr spc="65" dirty="0"/>
              <a:t>e</a:t>
            </a:r>
            <a:r>
              <a:rPr spc="260" dirty="0"/>
              <a:t>r</a:t>
            </a:r>
            <a:r>
              <a:rPr spc="409" dirty="0"/>
              <a:t>t</a:t>
            </a:r>
            <a:r>
              <a:rPr spc="10" dirty="0"/>
              <a:t>a  </a:t>
            </a:r>
            <a:r>
              <a:rPr spc="150" dirty="0"/>
              <a:t>keuntungan</a:t>
            </a:r>
            <a:r>
              <a:rPr spc="155" dirty="0"/>
              <a:t> </a:t>
            </a:r>
            <a:r>
              <a:rPr spc="170" dirty="0"/>
              <a:t>dari</a:t>
            </a:r>
            <a:r>
              <a:rPr spc="175" dirty="0"/>
              <a:t> </a:t>
            </a:r>
            <a:r>
              <a:rPr spc="130" dirty="0"/>
              <a:t>pengalihan</a:t>
            </a:r>
            <a:r>
              <a:rPr spc="135" dirty="0"/>
              <a:t> </a:t>
            </a:r>
            <a:r>
              <a:rPr spc="105" dirty="0"/>
              <a:t>saham</a:t>
            </a:r>
            <a:r>
              <a:rPr spc="110" dirty="0"/>
              <a:t> </a:t>
            </a:r>
            <a:r>
              <a:rPr spc="165" dirty="0"/>
              <a:t>dan</a:t>
            </a:r>
            <a:r>
              <a:rPr spc="170" dirty="0"/>
              <a:t> </a:t>
            </a:r>
            <a:r>
              <a:rPr spc="120" dirty="0"/>
              <a:t>sekuritas</a:t>
            </a:r>
            <a:r>
              <a:rPr spc="125" dirty="0"/>
              <a:t> </a:t>
            </a:r>
            <a:r>
              <a:rPr spc="140" dirty="0"/>
              <a:t>lainnya </a:t>
            </a:r>
            <a:r>
              <a:rPr spc="145" dirty="0"/>
              <a:t> </a:t>
            </a:r>
            <a:r>
              <a:rPr spc="120" dirty="0"/>
              <a:t>adalah </a:t>
            </a:r>
            <a:r>
              <a:rPr spc="90" dirty="0"/>
              <a:t>negara </a:t>
            </a:r>
            <a:r>
              <a:rPr spc="240" dirty="0"/>
              <a:t>tempat </a:t>
            </a:r>
            <a:r>
              <a:rPr spc="160" dirty="0"/>
              <a:t>badan </a:t>
            </a:r>
            <a:r>
              <a:rPr spc="110" dirty="0"/>
              <a:t>yang </a:t>
            </a:r>
            <a:r>
              <a:rPr spc="175" dirty="0"/>
              <a:t>menerbitkan </a:t>
            </a:r>
            <a:r>
              <a:rPr spc="105" dirty="0"/>
              <a:t>saham </a:t>
            </a:r>
            <a:r>
              <a:rPr spc="155" dirty="0"/>
              <a:t>atau </a:t>
            </a:r>
            <a:r>
              <a:rPr spc="160" dirty="0"/>
              <a:t> </a:t>
            </a:r>
            <a:r>
              <a:rPr spc="120" dirty="0"/>
              <a:t>sekuritas</a:t>
            </a:r>
            <a:r>
              <a:rPr spc="-65" dirty="0"/>
              <a:t> </a:t>
            </a:r>
            <a:r>
              <a:rPr spc="210" dirty="0"/>
              <a:t>tersebut</a:t>
            </a:r>
            <a:r>
              <a:rPr spc="-60" dirty="0"/>
              <a:t> </a:t>
            </a:r>
            <a:r>
              <a:rPr spc="155" dirty="0"/>
              <a:t>didirikan</a:t>
            </a:r>
            <a:r>
              <a:rPr spc="-65" dirty="0"/>
              <a:t> </a:t>
            </a:r>
            <a:r>
              <a:rPr spc="155" dirty="0"/>
              <a:t>atau</a:t>
            </a:r>
            <a:r>
              <a:rPr spc="-60" dirty="0"/>
              <a:t> </a:t>
            </a:r>
            <a:r>
              <a:rPr spc="229" dirty="0"/>
              <a:t>bertempat</a:t>
            </a:r>
            <a:r>
              <a:rPr spc="-65" dirty="0"/>
              <a:t> </a:t>
            </a:r>
            <a:r>
              <a:rPr spc="120" dirty="0"/>
              <a:t>kedudukan.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49024" y="2784105"/>
            <a:ext cx="12148820" cy="4523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56870" algn="just">
              <a:lnSpc>
                <a:spcPct val="138200"/>
              </a:lnSpc>
              <a:spcBef>
                <a:spcPts val="95"/>
              </a:spcBef>
              <a:buAutoNum type="arabicPeriod" startAt="2"/>
              <a:tabLst>
                <a:tab pos="381635" algn="l"/>
              </a:tabLst>
            </a:pPr>
            <a:r>
              <a:rPr sz="3050" spc="90" dirty="0">
                <a:latin typeface="Microsoft Sans Serif"/>
                <a:cs typeface="Microsoft Sans Serif"/>
              </a:rPr>
              <a:t>Penghasilan</a:t>
            </a:r>
            <a:r>
              <a:rPr sz="3050" spc="95" dirty="0">
                <a:latin typeface="Microsoft Sans Serif"/>
                <a:cs typeface="Microsoft Sans Serif"/>
              </a:rPr>
              <a:t> </a:t>
            </a:r>
            <a:r>
              <a:rPr sz="3050" spc="180" dirty="0">
                <a:latin typeface="Microsoft Sans Serif"/>
                <a:cs typeface="Microsoft Sans Serif"/>
              </a:rPr>
              <a:t>berupa</a:t>
            </a:r>
            <a:r>
              <a:rPr sz="3050" spc="185" dirty="0">
                <a:latin typeface="Microsoft Sans Serif"/>
                <a:cs typeface="Microsoft Sans Serif"/>
              </a:rPr>
              <a:t> </a:t>
            </a:r>
            <a:r>
              <a:rPr sz="3050" spc="105" dirty="0">
                <a:latin typeface="Microsoft Sans Serif"/>
                <a:cs typeface="Microsoft Sans Serif"/>
              </a:rPr>
              <a:t>bunga,</a:t>
            </a:r>
            <a:r>
              <a:rPr sz="3050" spc="110" dirty="0">
                <a:latin typeface="Microsoft Sans Serif"/>
                <a:cs typeface="Microsoft Sans Serif"/>
              </a:rPr>
              <a:t> </a:t>
            </a:r>
            <a:r>
              <a:rPr sz="3050" spc="175" dirty="0">
                <a:latin typeface="Microsoft Sans Serif"/>
                <a:cs typeface="Microsoft Sans Serif"/>
              </a:rPr>
              <a:t>royalti,</a:t>
            </a:r>
            <a:r>
              <a:rPr sz="3050" spc="180" dirty="0">
                <a:latin typeface="Microsoft Sans Serif"/>
                <a:cs typeface="Microsoft Sans Serif"/>
              </a:rPr>
              <a:t> </a:t>
            </a:r>
            <a:r>
              <a:rPr sz="3050" spc="165" dirty="0">
                <a:latin typeface="Microsoft Sans Serif"/>
                <a:cs typeface="Microsoft Sans Serif"/>
              </a:rPr>
              <a:t>dan</a:t>
            </a:r>
            <a:r>
              <a:rPr sz="3050" spc="170" dirty="0">
                <a:latin typeface="Microsoft Sans Serif"/>
                <a:cs typeface="Microsoft Sans Serif"/>
              </a:rPr>
              <a:t> </a:t>
            </a:r>
            <a:r>
              <a:rPr sz="3050" spc="75" dirty="0">
                <a:latin typeface="Microsoft Sans Serif"/>
                <a:cs typeface="Microsoft Sans Serif"/>
              </a:rPr>
              <a:t>sewa</a:t>
            </a:r>
            <a:r>
              <a:rPr sz="3050" spc="80" dirty="0">
                <a:latin typeface="Microsoft Sans Serif"/>
                <a:cs typeface="Microsoft Sans Serif"/>
              </a:rPr>
              <a:t> </a:t>
            </a:r>
            <a:r>
              <a:rPr sz="3050" spc="135" dirty="0">
                <a:latin typeface="Microsoft Sans Serif"/>
                <a:cs typeface="Microsoft Sans Serif"/>
              </a:rPr>
              <a:t>sehubungan </a:t>
            </a:r>
            <a:r>
              <a:rPr sz="3050" spc="140" dirty="0">
                <a:latin typeface="Microsoft Sans Serif"/>
                <a:cs typeface="Microsoft Sans Serif"/>
              </a:rPr>
              <a:t> </a:t>
            </a:r>
            <a:r>
              <a:rPr sz="3050" spc="130" dirty="0">
                <a:latin typeface="Microsoft Sans Serif"/>
                <a:cs typeface="Microsoft Sans Serif"/>
              </a:rPr>
              <a:t>dengan </a:t>
            </a:r>
            <a:r>
              <a:rPr sz="3050" spc="114" dirty="0">
                <a:latin typeface="Microsoft Sans Serif"/>
                <a:cs typeface="Microsoft Sans Serif"/>
              </a:rPr>
              <a:t>penggunaan </a:t>
            </a:r>
            <a:r>
              <a:rPr sz="3050" spc="180" dirty="0">
                <a:latin typeface="Microsoft Sans Serif"/>
                <a:cs typeface="Microsoft Sans Serif"/>
              </a:rPr>
              <a:t>harta </a:t>
            </a:r>
            <a:r>
              <a:rPr sz="3050" spc="70" dirty="0">
                <a:latin typeface="Microsoft Sans Serif"/>
                <a:cs typeface="Microsoft Sans Serif"/>
              </a:rPr>
              <a:t>gerak </a:t>
            </a:r>
            <a:r>
              <a:rPr sz="3050" spc="120" dirty="0">
                <a:latin typeface="Microsoft Sans Serif"/>
                <a:cs typeface="Microsoft Sans Serif"/>
              </a:rPr>
              <a:t>adalah </a:t>
            </a:r>
            <a:r>
              <a:rPr sz="3050" spc="90" dirty="0">
                <a:latin typeface="Microsoft Sans Serif"/>
                <a:cs typeface="Microsoft Sans Serif"/>
              </a:rPr>
              <a:t>negara </a:t>
            </a:r>
            <a:r>
              <a:rPr sz="3050" spc="240" dirty="0">
                <a:latin typeface="Microsoft Sans Serif"/>
                <a:cs typeface="Microsoft Sans Serif"/>
              </a:rPr>
              <a:t>tempat </a:t>
            </a:r>
            <a:r>
              <a:rPr sz="3050" spc="125" dirty="0">
                <a:latin typeface="Microsoft Sans Serif"/>
                <a:cs typeface="Microsoft Sans Serif"/>
              </a:rPr>
              <a:t>pihak </a:t>
            </a:r>
            <a:r>
              <a:rPr sz="3050" spc="130" dirty="0">
                <a:latin typeface="Microsoft Sans Serif"/>
                <a:cs typeface="Microsoft Sans Serif"/>
              </a:rPr>
              <a:t> </a:t>
            </a:r>
            <a:r>
              <a:rPr sz="3050" spc="110" dirty="0">
                <a:latin typeface="Microsoft Sans Serif"/>
                <a:cs typeface="Microsoft Sans Serif"/>
              </a:rPr>
              <a:t>yang </a:t>
            </a:r>
            <a:r>
              <a:rPr sz="3050" spc="175" dirty="0">
                <a:latin typeface="Microsoft Sans Serif"/>
                <a:cs typeface="Microsoft Sans Serif"/>
              </a:rPr>
              <a:t>membayar </a:t>
            </a:r>
            <a:r>
              <a:rPr sz="3050" spc="155" dirty="0">
                <a:latin typeface="Microsoft Sans Serif"/>
                <a:cs typeface="Microsoft Sans Serif"/>
              </a:rPr>
              <a:t>atau </a:t>
            </a:r>
            <a:r>
              <a:rPr sz="3050" spc="170" dirty="0">
                <a:latin typeface="Microsoft Sans Serif"/>
                <a:cs typeface="Microsoft Sans Serif"/>
              </a:rPr>
              <a:t>dibebani </a:t>
            </a:r>
            <a:r>
              <a:rPr sz="3050" spc="105" dirty="0">
                <a:latin typeface="Microsoft Sans Serif"/>
                <a:cs typeface="Microsoft Sans Serif"/>
              </a:rPr>
              <a:t>bunga, </a:t>
            </a:r>
            <a:r>
              <a:rPr sz="3050" spc="170" dirty="0">
                <a:latin typeface="Microsoft Sans Serif"/>
                <a:cs typeface="Microsoft Sans Serif"/>
              </a:rPr>
              <a:t>royalti. </a:t>
            </a:r>
            <a:r>
              <a:rPr sz="3050" spc="35" dirty="0">
                <a:latin typeface="Microsoft Sans Serif"/>
                <a:cs typeface="Microsoft Sans Serif"/>
              </a:rPr>
              <a:t>Sewa </a:t>
            </a:r>
            <a:r>
              <a:rPr sz="3050" spc="210" dirty="0">
                <a:latin typeface="Microsoft Sans Serif"/>
                <a:cs typeface="Microsoft Sans Serif"/>
              </a:rPr>
              <a:t>tersebut </a:t>
            </a:r>
            <a:r>
              <a:rPr sz="3050" spc="215" dirty="0">
                <a:latin typeface="Microsoft Sans Serif"/>
                <a:cs typeface="Microsoft Sans Serif"/>
              </a:rPr>
              <a:t> </a:t>
            </a:r>
            <a:r>
              <a:rPr sz="3050" spc="229" dirty="0">
                <a:latin typeface="Microsoft Sans Serif"/>
                <a:cs typeface="Microsoft Sans Serif"/>
              </a:rPr>
              <a:t>bertempat</a:t>
            </a:r>
            <a:r>
              <a:rPr sz="3050" spc="-65" dirty="0">
                <a:latin typeface="Microsoft Sans Serif"/>
                <a:cs typeface="Microsoft Sans Serif"/>
              </a:rPr>
              <a:t> </a:t>
            </a:r>
            <a:r>
              <a:rPr sz="3050" spc="135" dirty="0">
                <a:latin typeface="Microsoft Sans Serif"/>
                <a:cs typeface="Microsoft Sans Serif"/>
              </a:rPr>
              <a:t>kedudukan</a:t>
            </a:r>
            <a:r>
              <a:rPr sz="3050" spc="-60" dirty="0">
                <a:latin typeface="Microsoft Sans Serif"/>
                <a:cs typeface="Microsoft Sans Serif"/>
              </a:rPr>
              <a:t> </a:t>
            </a:r>
            <a:r>
              <a:rPr sz="3050" spc="155" dirty="0">
                <a:latin typeface="Microsoft Sans Serif"/>
                <a:cs typeface="Microsoft Sans Serif"/>
              </a:rPr>
              <a:t>atau</a:t>
            </a:r>
            <a:r>
              <a:rPr sz="3050" spc="-60" dirty="0">
                <a:latin typeface="Microsoft Sans Serif"/>
                <a:cs typeface="Microsoft Sans Serif"/>
              </a:rPr>
              <a:t> </a:t>
            </a:r>
            <a:r>
              <a:rPr sz="3050" spc="125" dirty="0">
                <a:latin typeface="Microsoft Sans Serif"/>
                <a:cs typeface="Microsoft Sans Serif"/>
              </a:rPr>
              <a:t>berada.</a:t>
            </a:r>
            <a:endParaRPr sz="3050">
              <a:latin typeface="Microsoft Sans Serif"/>
              <a:cs typeface="Microsoft Sans Serif"/>
            </a:endParaRPr>
          </a:p>
          <a:p>
            <a:pPr marL="381000" marR="8255" indent="-368935" algn="just">
              <a:lnSpc>
                <a:spcPct val="138200"/>
              </a:lnSpc>
              <a:buAutoNum type="arabicPeriod" startAt="2"/>
              <a:tabLst>
                <a:tab pos="381635" algn="l"/>
              </a:tabLst>
            </a:pPr>
            <a:r>
              <a:rPr sz="3050" spc="90" dirty="0">
                <a:latin typeface="Microsoft Sans Serif"/>
                <a:cs typeface="Microsoft Sans Serif"/>
              </a:rPr>
              <a:t>Penghasilan</a:t>
            </a:r>
            <a:r>
              <a:rPr sz="3050" spc="95" dirty="0">
                <a:latin typeface="Microsoft Sans Serif"/>
                <a:cs typeface="Microsoft Sans Serif"/>
              </a:rPr>
              <a:t> </a:t>
            </a:r>
            <a:r>
              <a:rPr sz="3050" spc="180" dirty="0">
                <a:latin typeface="Microsoft Sans Serif"/>
                <a:cs typeface="Microsoft Sans Serif"/>
              </a:rPr>
              <a:t>berupa </a:t>
            </a:r>
            <a:r>
              <a:rPr sz="3050" spc="75" dirty="0">
                <a:latin typeface="Microsoft Sans Serif"/>
                <a:cs typeface="Microsoft Sans Serif"/>
              </a:rPr>
              <a:t>sewa</a:t>
            </a:r>
            <a:r>
              <a:rPr sz="3050" spc="80" dirty="0">
                <a:latin typeface="Microsoft Sans Serif"/>
                <a:cs typeface="Microsoft Sans Serif"/>
              </a:rPr>
              <a:t> </a:t>
            </a:r>
            <a:r>
              <a:rPr sz="3050" spc="135" dirty="0">
                <a:latin typeface="Microsoft Sans Serif"/>
                <a:cs typeface="Microsoft Sans Serif"/>
              </a:rPr>
              <a:t>sehubungan</a:t>
            </a:r>
            <a:r>
              <a:rPr sz="3050" spc="140" dirty="0">
                <a:latin typeface="Microsoft Sans Serif"/>
                <a:cs typeface="Microsoft Sans Serif"/>
              </a:rPr>
              <a:t> </a:t>
            </a:r>
            <a:r>
              <a:rPr sz="3050" spc="130" dirty="0">
                <a:latin typeface="Microsoft Sans Serif"/>
                <a:cs typeface="Microsoft Sans Serif"/>
              </a:rPr>
              <a:t>dengan</a:t>
            </a:r>
            <a:r>
              <a:rPr sz="3050" spc="135" dirty="0">
                <a:latin typeface="Microsoft Sans Serif"/>
                <a:cs typeface="Microsoft Sans Serif"/>
              </a:rPr>
              <a:t> </a:t>
            </a:r>
            <a:r>
              <a:rPr sz="3050" spc="114" dirty="0">
                <a:latin typeface="Microsoft Sans Serif"/>
                <a:cs typeface="Microsoft Sans Serif"/>
              </a:rPr>
              <a:t>penggunaan </a:t>
            </a:r>
            <a:r>
              <a:rPr sz="3050" spc="120" dirty="0">
                <a:latin typeface="Microsoft Sans Serif"/>
                <a:cs typeface="Microsoft Sans Serif"/>
              </a:rPr>
              <a:t> </a:t>
            </a:r>
            <a:r>
              <a:rPr sz="3050" spc="180" dirty="0">
                <a:latin typeface="Microsoft Sans Serif"/>
                <a:cs typeface="Microsoft Sans Serif"/>
              </a:rPr>
              <a:t>harta</a:t>
            </a:r>
            <a:r>
              <a:rPr sz="3050" spc="185" dirty="0">
                <a:latin typeface="Microsoft Sans Serif"/>
                <a:cs typeface="Microsoft Sans Serif"/>
              </a:rPr>
              <a:t> </a:t>
            </a:r>
            <a:r>
              <a:rPr sz="3050" spc="145" dirty="0">
                <a:latin typeface="Microsoft Sans Serif"/>
                <a:cs typeface="Microsoft Sans Serif"/>
              </a:rPr>
              <a:t>tak</a:t>
            </a:r>
            <a:r>
              <a:rPr sz="3050" spc="150" dirty="0">
                <a:latin typeface="Microsoft Sans Serif"/>
                <a:cs typeface="Microsoft Sans Serif"/>
              </a:rPr>
              <a:t> </a:t>
            </a:r>
            <a:r>
              <a:rPr sz="3050" spc="120" dirty="0">
                <a:latin typeface="Microsoft Sans Serif"/>
                <a:cs typeface="Microsoft Sans Serif"/>
              </a:rPr>
              <a:t>bergerak</a:t>
            </a:r>
            <a:r>
              <a:rPr sz="3050" spc="125" dirty="0">
                <a:latin typeface="Microsoft Sans Serif"/>
                <a:cs typeface="Microsoft Sans Serif"/>
              </a:rPr>
              <a:t> </a:t>
            </a:r>
            <a:r>
              <a:rPr sz="3050" spc="120" dirty="0">
                <a:latin typeface="Microsoft Sans Serif"/>
                <a:cs typeface="Microsoft Sans Serif"/>
              </a:rPr>
              <a:t>adalah</a:t>
            </a:r>
            <a:r>
              <a:rPr sz="3050" spc="125" dirty="0">
                <a:latin typeface="Microsoft Sans Serif"/>
                <a:cs typeface="Microsoft Sans Serif"/>
              </a:rPr>
              <a:t> </a:t>
            </a:r>
            <a:r>
              <a:rPr sz="3050" spc="90" dirty="0">
                <a:latin typeface="Microsoft Sans Serif"/>
                <a:cs typeface="Microsoft Sans Serif"/>
              </a:rPr>
              <a:t>negara</a:t>
            </a:r>
            <a:r>
              <a:rPr sz="3050" spc="95" dirty="0">
                <a:latin typeface="Microsoft Sans Serif"/>
                <a:cs typeface="Microsoft Sans Serif"/>
              </a:rPr>
              <a:t> </a:t>
            </a:r>
            <a:r>
              <a:rPr sz="3050" spc="240" dirty="0">
                <a:latin typeface="Microsoft Sans Serif"/>
                <a:cs typeface="Microsoft Sans Serif"/>
              </a:rPr>
              <a:t>tempat</a:t>
            </a:r>
            <a:r>
              <a:rPr sz="3050" spc="245" dirty="0">
                <a:latin typeface="Microsoft Sans Serif"/>
                <a:cs typeface="Microsoft Sans Serif"/>
              </a:rPr>
              <a:t> </a:t>
            </a:r>
            <a:r>
              <a:rPr sz="3050" spc="180" dirty="0">
                <a:latin typeface="Microsoft Sans Serif"/>
                <a:cs typeface="Microsoft Sans Serif"/>
              </a:rPr>
              <a:t>harta</a:t>
            </a:r>
            <a:r>
              <a:rPr sz="3050" spc="185" dirty="0">
                <a:latin typeface="Microsoft Sans Serif"/>
                <a:cs typeface="Microsoft Sans Serif"/>
              </a:rPr>
              <a:t> </a:t>
            </a:r>
            <a:r>
              <a:rPr sz="3050" spc="210" dirty="0">
                <a:latin typeface="Microsoft Sans Serif"/>
                <a:cs typeface="Microsoft Sans Serif"/>
              </a:rPr>
              <a:t>tersebut </a:t>
            </a:r>
            <a:r>
              <a:rPr sz="3050" spc="215" dirty="0">
                <a:latin typeface="Microsoft Sans Serif"/>
                <a:cs typeface="Microsoft Sans Serif"/>
              </a:rPr>
              <a:t> </a:t>
            </a:r>
            <a:r>
              <a:rPr sz="3050" spc="180" dirty="0">
                <a:latin typeface="Microsoft Sans Serif"/>
                <a:cs typeface="Microsoft Sans Serif"/>
              </a:rPr>
              <a:t>terletak</a:t>
            </a:r>
            <a:endParaRPr sz="30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39183" y="7281236"/>
            <a:ext cx="12153900" cy="2595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5080" indent="-378460" algn="just">
              <a:lnSpc>
                <a:spcPct val="138200"/>
              </a:lnSpc>
              <a:spcBef>
                <a:spcPts val="95"/>
              </a:spcBef>
            </a:pPr>
            <a:r>
              <a:rPr sz="3050" spc="160" dirty="0">
                <a:latin typeface="Microsoft Sans Serif"/>
                <a:cs typeface="Microsoft Sans Serif"/>
              </a:rPr>
              <a:t>4</a:t>
            </a:r>
            <a:r>
              <a:rPr sz="3050" spc="-40" dirty="0">
                <a:latin typeface="Microsoft Sans Serif"/>
                <a:cs typeface="Microsoft Sans Serif"/>
              </a:rPr>
              <a:t>.</a:t>
            </a:r>
            <a:r>
              <a:rPr sz="3050" spc="-505" dirty="0">
                <a:latin typeface="Microsoft Sans Serif"/>
                <a:cs typeface="Microsoft Sans Serif"/>
              </a:rPr>
              <a:t> </a:t>
            </a:r>
            <a:r>
              <a:rPr sz="3050" spc="-35" dirty="0">
                <a:latin typeface="Microsoft Sans Serif"/>
                <a:cs typeface="Microsoft Sans Serif"/>
              </a:rPr>
              <a:t>P</a:t>
            </a:r>
            <a:r>
              <a:rPr sz="3050" spc="65" dirty="0">
                <a:latin typeface="Microsoft Sans Serif"/>
                <a:cs typeface="Microsoft Sans Serif"/>
              </a:rPr>
              <a:t>e</a:t>
            </a:r>
            <a:r>
              <a:rPr sz="3050" spc="204" dirty="0">
                <a:latin typeface="Microsoft Sans Serif"/>
                <a:cs typeface="Microsoft Sans Serif"/>
              </a:rPr>
              <a:t>n</a:t>
            </a:r>
            <a:r>
              <a:rPr sz="3050" spc="-5" dirty="0">
                <a:latin typeface="Microsoft Sans Serif"/>
                <a:cs typeface="Microsoft Sans Serif"/>
              </a:rPr>
              <a:t>g</a:t>
            </a:r>
            <a:r>
              <a:rPr sz="3050" spc="204" dirty="0">
                <a:latin typeface="Microsoft Sans Serif"/>
                <a:cs typeface="Microsoft Sans Serif"/>
              </a:rPr>
              <a:t>h</a:t>
            </a:r>
            <a:r>
              <a:rPr sz="3050" spc="10" dirty="0">
                <a:latin typeface="Microsoft Sans Serif"/>
                <a:cs typeface="Microsoft Sans Serif"/>
              </a:rPr>
              <a:t>a</a:t>
            </a:r>
            <a:r>
              <a:rPr sz="3050" dirty="0">
                <a:latin typeface="Microsoft Sans Serif"/>
                <a:cs typeface="Microsoft Sans Serif"/>
              </a:rPr>
              <a:t>s</a:t>
            </a:r>
            <a:r>
              <a:rPr sz="3050" spc="120" dirty="0">
                <a:latin typeface="Microsoft Sans Serif"/>
                <a:cs typeface="Microsoft Sans Serif"/>
              </a:rPr>
              <a:t>i</a:t>
            </a:r>
            <a:r>
              <a:rPr sz="3050" spc="200" dirty="0">
                <a:latin typeface="Microsoft Sans Serif"/>
                <a:cs typeface="Microsoft Sans Serif"/>
              </a:rPr>
              <a:t>l</a:t>
            </a:r>
            <a:r>
              <a:rPr sz="3050" spc="10" dirty="0">
                <a:latin typeface="Microsoft Sans Serif"/>
                <a:cs typeface="Microsoft Sans Serif"/>
              </a:rPr>
              <a:t>a</a:t>
            </a:r>
            <a:r>
              <a:rPr sz="3050" spc="210" dirty="0">
                <a:latin typeface="Microsoft Sans Serif"/>
                <a:cs typeface="Microsoft Sans Serif"/>
              </a:rPr>
              <a:t>n</a:t>
            </a:r>
            <a:r>
              <a:rPr sz="3050" dirty="0">
                <a:latin typeface="Microsoft Sans Serif"/>
                <a:cs typeface="Microsoft Sans Serif"/>
              </a:rPr>
              <a:t>   </a:t>
            </a:r>
            <a:r>
              <a:rPr sz="3050" spc="30" dirty="0">
                <a:latin typeface="Microsoft Sans Serif"/>
                <a:cs typeface="Microsoft Sans Serif"/>
              </a:rPr>
              <a:t> </a:t>
            </a:r>
            <a:r>
              <a:rPr sz="3050" spc="275" dirty="0">
                <a:latin typeface="Microsoft Sans Serif"/>
                <a:cs typeface="Microsoft Sans Serif"/>
              </a:rPr>
              <a:t>b</a:t>
            </a:r>
            <a:r>
              <a:rPr sz="3050" spc="65" dirty="0">
                <a:latin typeface="Microsoft Sans Serif"/>
                <a:cs typeface="Microsoft Sans Serif"/>
              </a:rPr>
              <a:t>e</a:t>
            </a:r>
            <a:r>
              <a:rPr sz="3050" spc="260" dirty="0">
                <a:latin typeface="Microsoft Sans Serif"/>
                <a:cs typeface="Microsoft Sans Serif"/>
              </a:rPr>
              <a:t>r</a:t>
            </a:r>
            <a:r>
              <a:rPr sz="3050" spc="180" dirty="0">
                <a:latin typeface="Microsoft Sans Serif"/>
                <a:cs typeface="Microsoft Sans Serif"/>
              </a:rPr>
              <a:t>u</a:t>
            </a:r>
            <a:r>
              <a:rPr sz="3050" spc="275" dirty="0">
                <a:latin typeface="Microsoft Sans Serif"/>
                <a:cs typeface="Microsoft Sans Serif"/>
              </a:rPr>
              <a:t>p</a:t>
            </a:r>
            <a:r>
              <a:rPr sz="3050" spc="15" dirty="0">
                <a:latin typeface="Microsoft Sans Serif"/>
                <a:cs typeface="Microsoft Sans Serif"/>
              </a:rPr>
              <a:t>a</a:t>
            </a:r>
            <a:r>
              <a:rPr sz="3050" dirty="0">
                <a:latin typeface="Microsoft Sans Serif"/>
                <a:cs typeface="Microsoft Sans Serif"/>
              </a:rPr>
              <a:t>   </a:t>
            </a:r>
            <a:r>
              <a:rPr sz="3050" spc="30" dirty="0">
                <a:latin typeface="Microsoft Sans Serif"/>
                <a:cs typeface="Microsoft Sans Serif"/>
              </a:rPr>
              <a:t> </a:t>
            </a:r>
            <a:r>
              <a:rPr sz="3050" spc="120" dirty="0">
                <a:latin typeface="Microsoft Sans Serif"/>
                <a:cs typeface="Microsoft Sans Serif"/>
              </a:rPr>
              <a:t>i</a:t>
            </a:r>
            <a:r>
              <a:rPr sz="3050" spc="280" dirty="0">
                <a:latin typeface="Microsoft Sans Serif"/>
                <a:cs typeface="Microsoft Sans Serif"/>
              </a:rPr>
              <a:t>m</a:t>
            </a:r>
            <a:r>
              <a:rPr sz="3050" spc="275" dirty="0">
                <a:latin typeface="Microsoft Sans Serif"/>
                <a:cs typeface="Microsoft Sans Serif"/>
              </a:rPr>
              <a:t>b</a:t>
            </a:r>
            <a:r>
              <a:rPr sz="3050" spc="10" dirty="0">
                <a:latin typeface="Microsoft Sans Serif"/>
                <a:cs typeface="Microsoft Sans Serif"/>
              </a:rPr>
              <a:t>a</a:t>
            </a:r>
            <a:r>
              <a:rPr sz="3050" spc="200" dirty="0">
                <a:latin typeface="Microsoft Sans Serif"/>
                <a:cs typeface="Microsoft Sans Serif"/>
              </a:rPr>
              <a:t>l</a:t>
            </a:r>
            <a:r>
              <a:rPr sz="3050" spc="10" dirty="0">
                <a:latin typeface="Microsoft Sans Serif"/>
                <a:cs typeface="Microsoft Sans Serif"/>
              </a:rPr>
              <a:t>a</a:t>
            </a:r>
            <a:r>
              <a:rPr sz="3050" spc="210" dirty="0">
                <a:latin typeface="Microsoft Sans Serif"/>
                <a:cs typeface="Microsoft Sans Serif"/>
              </a:rPr>
              <a:t>n</a:t>
            </a:r>
            <a:r>
              <a:rPr sz="3050" dirty="0">
                <a:latin typeface="Microsoft Sans Serif"/>
                <a:cs typeface="Microsoft Sans Serif"/>
              </a:rPr>
              <a:t>   </a:t>
            </a:r>
            <a:r>
              <a:rPr sz="3050" spc="30" dirty="0">
                <a:latin typeface="Microsoft Sans Serif"/>
                <a:cs typeface="Microsoft Sans Serif"/>
              </a:rPr>
              <a:t> </a:t>
            </a:r>
            <a:r>
              <a:rPr sz="3050" dirty="0">
                <a:latin typeface="Microsoft Sans Serif"/>
                <a:cs typeface="Microsoft Sans Serif"/>
              </a:rPr>
              <a:t>s</a:t>
            </a:r>
            <a:r>
              <a:rPr sz="3050" spc="65" dirty="0">
                <a:latin typeface="Microsoft Sans Serif"/>
                <a:cs typeface="Microsoft Sans Serif"/>
              </a:rPr>
              <a:t>e</a:t>
            </a:r>
            <a:r>
              <a:rPr sz="3050" spc="204" dirty="0">
                <a:latin typeface="Microsoft Sans Serif"/>
                <a:cs typeface="Microsoft Sans Serif"/>
              </a:rPr>
              <a:t>h</a:t>
            </a:r>
            <a:r>
              <a:rPr sz="3050" spc="180" dirty="0">
                <a:latin typeface="Microsoft Sans Serif"/>
                <a:cs typeface="Microsoft Sans Serif"/>
              </a:rPr>
              <a:t>u</a:t>
            </a:r>
            <a:r>
              <a:rPr sz="3050" spc="275" dirty="0">
                <a:latin typeface="Microsoft Sans Serif"/>
                <a:cs typeface="Microsoft Sans Serif"/>
              </a:rPr>
              <a:t>b</a:t>
            </a:r>
            <a:r>
              <a:rPr sz="3050" spc="180" dirty="0">
                <a:latin typeface="Microsoft Sans Serif"/>
                <a:cs typeface="Microsoft Sans Serif"/>
              </a:rPr>
              <a:t>u</a:t>
            </a:r>
            <a:r>
              <a:rPr sz="3050" spc="204" dirty="0">
                <a:latin typeface="Microsoft Sans Serif"/>
                <a:cs typeface="Microsoft Sans Serif"/>
              </a:rPr>
              <a:t>n</a:t>
            </a:r>
            <a:r>
              <a:rPr sz="3050" spc="-5" dirty="0">
                <a:latin typeface="Microsoft Sans Serif"/>
                <a:cs typeface="Microsoft Sans Serif"/>
              </a:rPr>
              <a:t>g</a:t>
            </a:r>
            <a:r>
              <a:rPr sz="3050" spc="10" dirty="0">
                <a:latin typeface="Microsoft Sans Serif"/>
                <a:cs typeface="Microsoft Sans Serif"/>
              </a:rPr>
              <a:t>a</a:t>
            </a:r>
            <a:r>
              <a:rPr sz="3050" spc="210" dirty="0">
                <a:latin typeface="Microsoft Sans Serif"/>
                <a:cs typeface="Microsoft Sans Serif"/>
              </a:rPr>
              <a:t>n</a:t>
            </a:r>
            <a:r>
              <a:rPr sz="3050" dirty="0">
                <a:latin typeface="Microsoft Sans Serif"/>
                <a:cs typeface="Microsoft Sans Serif"/>
              </a:rPr>
              <a:t>   </a:t>
            </a:r>
            <a:r>
              <a:rPr sz="3050" spc="30" dirty="0">
                <a:latin typeface="Microsoft Sans Serif"/>
                <a:cs typeface="Microsoft Sans Serif"/>
              </a:rPr>
              <a:t> </a:t>
            </a:r>
            <a:r>
              <a:rPr sz="3050" spc="275" dirty="0">
                <a:latin typeface="Microsoft Sans Serif"/>
                <a:cs typeface="Microsoft Sans Serif"/>
              </a:rPr>
              <a:t>d</a:t>
            </a:r>
            <a:r>
              <a:rPr sz="3050" spc="65" dirty="0">
                <a:latin typeface="Microsoft Sans Serif"/>
                <a:cs typeface="Microsoft Sans Serif"/>
              </a:rPr>
              <a:t>e</a:t>
            </a:r>
            <a:r>
              <a:rPr sz="3050" spc="204" dirty="0">
                <a:latin typeface="Microsoft Sans Serif"/>
                <a:cs typeface="Microsoft Sans Serif"/>
              </a:rPr>
              <a:t>n</a:t>
            </a:r>
            <a:r>
              <a:rPr sz="3050" spc="-5" dirty="0">
                <a:latin typeface="Microsoft Sans Serif"/>
                <a:cs typeface="Microsoft Sans Serif"/>
              </a:rPr>
              <a:t>g</a:t>
            </a:r>
            <a:r>
              <a:rPr sz="3050" spc="10" dirty="0">
                <a:latin typeface="Microsoft Sans Serif"/>
                <a:cs typeface="Microsoft Sans Serif"/>
              </a:rPr>
              <a:t>a</a:t>
            </a:r>
            <a:r>
              <a:rPr sz="3050" spc="210" dirty="0">
                <a:latin typeface="Microsoft Sans Serif"/>
                <a:cs typeface="Microsoft Sans Serif"/>
              </a:rPr>
              <a:t>n</a:t>
            </a:r>
            <a:r>
              <a:rPr sz="3050" dirty="0">
                <a:latin typeface="Microsoft Sans Serif"/>
                <a:cs typeface="Microsoft Sans Serif"/>
              </a:rPr>
              <a:t>   </a:t>
            </a:r>
            <a:r>
              <a:rPr sz="3050" spc="30" dirty="0">
                <a:latin typeface="Microsoft Sans Serif"/>
                <a:cs typeface="Microsoft Sans Serif"/>
              </a:rPr>
              <a:t> </a:t>
            </a:r>
            <a:r>
              <a:rPr sz="3050" spc="120" dirty="0">
                <a:latin typeface="Microsoft Sans Serif"/>
                <a:cs typeface="Microsoft Sans Serif"/>
              </a:rPr>
              <a:t>j</a:t>
            </a:r>
            <a:r>
              <a:rPr sz="3050" spc="10" dirty="0">
                <a:latin typeface="Microsoft Sans Serif"/>
                <a:cs typeface="Microsoft Sans Serif"/>
              </a:rPr>
              <a:t>a</a:t>
            </a:r>
            <a:r>
              <a:rPr sz="3050" dirty="0">
                <a:latin typeface="Microsoft Sans Serif"/>
                <a:cs typeface="Microsoft Sans Serif"/>
              </a:rPr>
              <a:t>s</a:t>
            </a:r>
            <a:r>
              <a:rPr sz="3050" spc="10" dirty="0">
                <a:latin typeface="Microsoft Sans Serif"/>
                <a:cs typeface="Microsoft Sans Serif"/>
              </a:rPr>
              <a:t>a</a:t>
            </a:r>
            <a:r>
              <a:rPr sz="3050" spc="-30" dirty="0">
                <a:latin typeface="Microsoft Sans Serif"/>
                <a:cs typeface="Microsoft Sans Serif"/>
              </a:rPr>
              <a:t>,  </a:t>
            </a:r>
            <a:r>
              <a:rPr sz="3050" spc="100" dirty="0">
                <a:latin typeface="Microsoft Sans Serif"/>
                <a:cs typeface="Microsoft Sans Serif"/>
              </a:rPr>
              <a:t>pekerjaan, </a:t>
            </a:r>
            <a:r>
              <a:rPr sz="3050" spc="165" dirty="0">
                <a:latin typeface="Microsoft Sans Serif"/>
                <a:cs typeface="Microsoft Sans Serif"/>
              </a:rPr>
              <a:t>dan </a:t>
            </a:r>
            <a:r>
              <a:rPr sz="3050" spc="105" dirty="0">
                <a:latin typeface="Microsoft Sans Serif"/>
                <a:cs typeface="Microsoft Sans Serif"/>
              </a:rPr>
              <a:t>kegiatan </a:t>
            </a:r>
            <a:r>
              <a:rPr sz="3050" spc="120" dirty="0">
                <a:latin typeface="Microsoft Sans Serif"/>
                <a:cs typeface="Microsoft Sans Serif"/>
              </a:rPr>
              <a:t>adalah </a:t>
            </a:r>
            <a:r>
              <a:rPr sz="3050" spc="240" dirty="0">
                <a:latin typeface="Microsoft Sans Serif"/>
                <a:cs typeface="Microsoft Sans Serif"/>
              </a:rPr>
              <a:t>tempat </a:t>
            </a:r>
            <a:r>
              <a:rPr sz="3050" spc="125" dirty="0">
                <a:latin typeface="Microsoft Sans Serif"/>
                <a:cs typeface="Microsoft Sans Serif"/>
              </a:rPr>
              <a:t>pihak </a:t>
            </a:r>
            <a:r>
              <a:rPr sz="3050" spc="110" dirty="0">
                <a:latin typeface="Microsoft Sans Serif"/>
                <a:cs typeface="Microsoft Sans Serif"/>
              </a:rPr>
              <a:t>yang </a:t>
            </a:r>
            <a:r>
              <a:rPr sz="3050" spc="175" dirty="0">
                <a:latin typeface="Microsoft Sans Serif"/>
                <a:cs typeface="Microsoft Sans Serif"/>
              </a:rPr>
              <a:t>membayar </a:t>
            </a:r>
            <a:r>
              <a:rPr sz="3050" spc="180" dirty="0">
                <a:latin typeface="Microsoft Sans Serif"/>
                <a:cs typeface="Microsoft Sans Serif"/>
              </a:rPr>
              <a:t> </a:t>
            </a:r>
            <a:r>
              <a:rPr sz="3050" spc="155" dirty="0">
                <a:latin typeface="Microsoft Sans Serif"/>
                <a:cs typeface="Microsoft Sans Serif"/>
              </a:rPr>
              <a:t>atau </a:t>
            </a:r>
            <a:r>
              <a:rPr sz="3050" spc="170" dirty="0">
                <a:latin typeface="Microsoft Sans Serif"/>
                <a:cs typeface="Microsoft Sans Serif"/>
              </a:rPr>
              <a:t>dibebani </a:t>
            </a:r>
            <a:r>
              <a:rPr sz="3050" spc="160" dirty="0">
                <a:latin typeface="Microsoft Sans Serif"/>
                <a:cs typeface="Microsoft Sans Serif"/>
              </a:rPr>
              <a:t>imbalan </a:t>
            </a:r>
            <a:r>
              <a:rPr sz="3050" spc="210" dirty="0">
                <a:latin typeface="Microsoft Sans Serif"/>
                <a:cs typeface="Microsoft Sans Serif"/>
              </a:rPr>
              <a:t>tersebut </a:t>
            </a:r>
            <a:r>
              <a:rPr sz="3050" spc="229" dirty="0">
                <a:latin typeface="Microsoft Sans Serif"/>
                <a:cs typeface="Microsoft Sans Serif"/>
              </a:rPr>
              <a:t>bertempat </a:t>
            </a:r>
            <a:r>
              <a:rPr sz="3050" spc="135" dirty="0">
                <a:latin typeface="Microsoft Sans Serif"/>
                <a:cs typeface="Microsoft Sans Serif"/>
              </a:rPr>
              <a:t>kedudukan </a:t>
            </a:r>
            <a:r>
              <a:rPr sz="3050" spc="155" dirty="0">
                <a:latin typeface="Microsoft Sans Serif"/>
                <a:cs typeface="Microsoft Sans Serif"/>
              </a:rPr>
              <a:t>atau </a:t>
            </a:r>
            <a:r>
              <a:rPr sz="3050" spc="160" dirty="0">
                <a:latin typeface="Microsoft Sans Serif"/>
                <a:cs typeface="Microsoft Sans Serif"/>
              </a:rPr>
              <a:t> </a:t>
            </a:r>
            <a:r>
              <a:rPr sz="3050" spc="125" dirty="0">
                <a:latin typeface="Microsoft Sans Serif"/>
                <a:cs typeface="Microsoft Sans Serif"/>
              </a:rPr>
              <a:t>berada.</a:t>
            </a:r>
            <a:endParaRPr sz="30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5" y="1"/>
            <a:ext cx="6070600" cy="10287000"/>
            <a:chOff x="-95" y="1"/>
            <a:chExt cx="60706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296" y="1"/>
              <a:ext cx="4551780" cy="39131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" y="1"/>
              <a:ext cx="5396057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03793" y="7161501"/>
            <a:ext cx="400367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Dalam menghitung batas jumlah </a:t>
            </a:r>
            <a:r>
              <a:rPr sz="1800" b="1" spc="-107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pajak yang boleh dikreditkan, </a:t>
            </a:r>
            <a:r>
              <a:rPr sz="1800" b="1" spc="-107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sumber penghasilan ditentukan </a:t>
            </a:r>
            <a:r>
              <a:rPr sz="1800" b="1" spc="-107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sebagai</a:t>
            </a:r>
            <a:r>
              <a:rPr sz="1800" b="1" spc="-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Courier New"/>
                <a:cs typeface="Courier New"/>
              </a:rPr>
              <a:t>berikut: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244" y="8968211"/>
            <a:ext cx="1162049" cy="13187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9544" y="2068860"/>
            <a:ext cx="4017010" cy="3566795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 marR="5080">
              <a:lnSpc>
                <a:spcPts val="6670"/>
              </a:lnSpc>
              <a:spcBef>
                <a:spcPts val="1310"/>
              </a:spcBef>
            </a:pPr>
            <a:r>
              <a:rPr sz="6550" b="1" spc="-10" dirty="0">
                <a:solidFill>
                  <a:srgbClr val="B3A7F4"/>
                </a:solidFill>
                <a:latin typeface="Courier New"/>
                <a:cs typeface="Courier New"/>
              </a:rPr>
              <a:t>BATAS </a:t>
            </a:r>
            <a:r>
              <a:rPr sz="6550" b="1" spc="-5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6550" b="1" spc="-10" dirty="0">
                <a:solidFill>
                  <a:srgbClr val="B3A7F4"/>
                </a:solidFill>
                <a:latin typeface="Courier New"/>
                <a:cs typeface="Courier New"/>
              </a:rPr>
              <a:t>MAKSIMU</a:t>
            </a:r>
            <a:r>
              <a:rPr sz="6550" b="1" spc="-5" dirty="0">
                <a:solidFill>
                  <a:srgbClr val="B3A7F4"/>
                </a:solidFill>
                <a:latin typeface="Courier New"/>
                <a:cs typeface="Courier New"/>
              </a:rPr>
              <a:t>M  </a:t>
            </a:r>
            <a:r>
              <a:rPr sz="6550" b="1" spc="-10" dirty="0">
                <a:solidFill>
                  <a:srgbClr val="B3A7F4"/>
                </a:solidFill>
                <a:latin typeface="Courier New"/>
                <a:cs typeface="Courier New"/>
              </a:rPr>
              <a:t>KREDIT </a:t>
            </a:r>
            <a:r>
              <a:rPr sz="6550" b="1" spc="-5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6550" b="1" spc="-10" dirty="0">
                <a:solidFill>
                  <a:srgbClr val="B3A7F4"/>
                </a:solidFill>
                <a:latin typeface="Courier New"/>
                <a:cs typeface="Courier New"/>
              </a:rPr>
              <a:t>PAJAK</a:t>
            </a:r>
            <a:endParaRPr sz="65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60764" y="540923"/>
            <a:ext cx="11089005" cy="2098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39500"/>
              </a:lnSpc>
              <a:spcBef>
                <a:spcPts val="90"/>
              </a:spcBef>
            </a:pPr>
            <a:r>
              <a:rPr sz="3250" spc="40" dirty="0"/>
              <a:t>5.</a:t>
            </a:r>
            <a:r>
              <a:rPr sz="3250" spc="45" dirty="0"/>
              <a:t> </a:t>
            </a:r>
            <a:r>
              <a:rPr sz="3250" spc="100" dirty="0"/>
              <a:t>Penghasilan</a:t>
            </a:r>
            <a:r>
              <a:rPr sz="3250" spc="105" dirty="0"/>
              <a:t> </a:t>
            </a:r>
            <a:r>
              <a:rPr sz="3250" spc="204" dirty="0"/>
              <a:t>bentuk</a:t>
            </a:r>
            <a:r>
              <a:rPr sz="3250" spc="210" dirty="0"/>
              <a:t> </a:t>
            </a:r>
            <a:r>
              <a:rPr sz="3250" spc="90" dirty="0"/>
              <a:t>usaha</a:t>
            </a:r>
            <a:r>
              <a:rPr sz="3250" spc="95" dirty="0"/>
              <a:t> </a:t>
            </a:r>
            <a:r>
              <a:rPr sz="3250" spc="250" dirty="0"/>
              <a:t>tetap</a:t>
            </a:r>
            <a:r>
              <a:rPr sz="3250" spc="254" dirty="0"/>
              <a:t> </a:t>
            </a:r>
            <a:r>
              <a:rPr sz="3250" spc="130" dirty="0"/>
              <a:t>adalah</a:t>
            </a:r>
            <a:r>
              <a:rPr sz="3250" spc="135" dirty="0"/>
              <a:t> </a:t>
            </a:r>
            <a:r>
              <a:rPr sz="3250" spc="100" dirty="0"/>
              <a:t>negara </a:t>
            </a:r>
            <a:r>
              <a:rPr sz="3250" spc="105" dirty="0"/>
              <a:t> </a:t>
            </a:r>
            <a:r>
              <a:rPr sz="3250" spc="260" dirty="0"/>
              <a:t>tempat</a:t>
            </a:r>
            <a:r>
              <a:rPr sz="3250" spc="265" dirty="0"/>
              <a:t> </a:t>
            </a:r>
            <a:r>
              <a:rPr sz="3250" spc="204" dirty="0"/>
              <a:t>bentuk</a:t>
            </a:r>
            <a:r>
              <a:rPr sz="3250" spc="210" dirty="0"/>
              <a:t> </a:t>
            </a:r>
            <a:r>
              <a:rPr sz="3250" spc="90" dirty="0"/>
              <a:t>usaha</a:t>
            </a:r>
            <a:r>
              <a:rPr sz="3250" spc="95" dirty="0"/>
              <a:t> </a:t>
            </a:r>
            <a:r>
              <a:rPr sz="3250" spc="250" dirty="0"/>
              <a:t>tetap</a:t>
            </a:r>
            <a:r>
              <a:rPr sz="3250" spc="254" dirty="0"/>
              <a:t> </a:t>
            </a:r>
            <a:r>
              <a:rPr sz="3250" spc="225" dirty="0"/>
              <a:t>tersebut</a:t>
            </a:r>
            <a:r>
              <a:rPr sz="3250" spc="229" dirty="0"/>
              <a:t> </a:t>
            </a:r>
            <a:r>
              <a:rPr sz="3250" spc="130" dirty="0"/>
              <a:t>menjalankan </a:t>
            </a:r>
            <a:r>
              <a:rPr sz="3250" spc="135" dirty="0"/>
              <a:t> </a:t>
            </a:r>
            <a:r>
              <a:rPr sz="3250" spc="90" dirty="0"/>
              <a:t>usaha</a:t>
            </a:r>
            <a:r>
              <a:rPr sz="3250" spc="-65" dirty="0"/>
              <a:t> </a:t>
            </a:r>
            <a:r>
              <a:rPr sz="3250" spc="165" dirty="0"/>
              <a:t>atau</a:t>
            </a:r>
            <a:r>
              <a:rPr sz="3250" spc="-60" dirty="0"/>
              <a:t> </a:t>
            </a:r>
            <a:r>
              <a:rPr sz="3250" spc="120" dirty="0"/>
              <a:t>melakukan</a:t>
            </a:r>
            <a:r>
              <a:rPr sz="3250" spc="-60" dirty="0"/>
              <a:t> </a:t>
            </a:r>
            <a:r>
              <a:rPr sz="3250" spc="114" dirty="0"/>
              <a:t>kegiatan</a:t>
            </a:r>
            <a:endParaRPr sz="3250"/>
          </a:p>
        </p:txBody>
      </p:sp>
      <p:sp>
        <p:nvSpPr>
          <p:cNvPr id="9" name="object 9"/>
          <p:cNvSpPr txBox="1"/>
          <p:nvPr/>
        </p:nvSpPr>
        <p:spPr>
          <a:xfrm>
            <a:off x="6060764" y="2803697"/>
            <a:ext cx="11086465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70230" algn="l"/>
                <a:tab pos="3173095" algn="l"/>
                <a:tab pos="4138295" algn="l"/>
                <a:tab pos="6530340" algn="l"/>
                <a:tab pos="8489950" algn="l"/>
                <a:tab pos="9561195" algn="l"/>
              </a:tabLst>
            </a:pPr>
            <a:r>
              <a:rPr sz="3250" spc="295" dirty="0">
                <a:latin typeface="Microsoft Sans Serif"/>
                <a:cs typeface="Microsoft Sans Serif"/>
              </a:rPr>
              <a:t>6</a:t>
            </a:r>
            <a:r>
              <a:rPr sz="3250" spc="-40" dirty="0">
                <a:latin typeface="Microsoft Sans Serif"/>
                <a:cs typeface="Microsoft Sans Serif"/>
              </a:rPr>
              <a:t>.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-35" dirty="0">
                <a:latin typeface="Microsoft Sans Serif"/>
                <a:cs typeface="Microsoft Sans Serif"/>
              </a:rPr>
              <a:t>P</a:t>
            </a:r>
            <a:r>
              <a:rPr sz="3250" spc="70" dirty="0">
                <a:latin typeface="Microsoft Sans Serif"/>
                <a:cs typeface="Microsoft Sans Serif"/>
              </a:rPr>
              <a:t>e</a:t>
            </a:r>
            <a:r>
              <a:rPr sz="3250" spc="220" dirty="0">
                <a:latin typeface="Microsoft Sans Serif"/>
                <a:cs typeface="Microsoft Sans Serif"/>
              </a:rPr>
              <a:t>n</a:t>
            </a:r>
            <a:r>
              <a:rPr sz="3250" spc="-5" dirty="0">
                <a:latin typeface="Microsoft Sans Serif"/>
                <a:cs typeface="Microsoft Sans Serif"/>
              </a:rPr>
              <a:t>g</a:t>
            </a:r>
            <a:r>
              <a:rPr sz="3250" spc="220" dirty="0">
                <a:latin typeface="Microsoft Sans Serif"/>
                <a:cs typeface="Microsoft Sans Serif"/>
              </a:rPr>
              <a:t>h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5" dirty="0">
                <a:latin typeface="Microsoft Sans Serif"/>
                <a:cs typeface="Microsoft Sans Serif"/>
              </a:rPr>
              <a:t>s</a:t>
            </a:r>
            <a:r>
              <a:rPr sz="3250" spc="130" dirty="0">
                <a:latin typeface="Microsoft Sans Serif"/>
                <a:cs typeface="Microsoft Sans Serif"/>
              </a:rPr>
              <a:t>i</a:t>
            </a:r>
            <a:r>
              <a:rPr sz="3250" spc="215" dirty="0">
                <a:latin typeface="Microsoft Sans Serif"/>
                <a:cs typeface="Microsoft Sans Serif"/>
              </a:rPr>
              <a:t>l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25" dirty="0">
                <a:latin typeface="Microsoft Sans Serif"/>
                <a:cs typeface="Microsoft Sans Serif"/>
              </a:rPr>
              <a:t>n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295" dirty="0">
                <a:latin typeface="Microsoft Sans Serif"/>
                <a:cs typeface="Microsoft Sans Serif"/>
              </a:rPr>
              <a:t>d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75" dirty="0">
                <a:latin typeface="Microsoft Sans Serif"/>
                <a:cs typeface="Microsoft Sans Serif"/>
              </a:rPr>
              <a:t>r</a:t>
            </a:r>
            <a:r>
              <a:rPr sz="3250" spc="135" dirty="0">
                <a:latin typeface="Microsoft Sans Serif"/>
                <a:cs typeface="Microsoft Sans Serif"/>
              </a:rPr>
              <a:t>i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295" dirty="0">
                <a:latin typeface="Microsoft Sans Serif"/>
                <a:cs typeface="Microsoft Sans Serif"/>
              </a:rPr>
              <a:t>p</a:t>
            </a:r>
            <a:r>
              <a:rPr sz="3250" spc="70" dirty="0">
                <a:latin typeface="Microsoft Sans Serif"/>
                <a:cs typeface="Microsoft Sans Serif"/>
              </a:rPr>
              <a:t>e</a:t>
            </a:r>
            <a:r>
              <a:rPr sz="3250" spc="220" dirty="0">
                <a:latin typeface="Microsoft Sans Serif"/>
                <a:cs typeface="Microsoft Sans Serif"/>
              </a:rPr>
              <a:t>n</a:t>
            </a:r>
            <a:r>
              <a:rPr sz="3250" spc="-5" dirty="0">
                <a:latin typeface="Microsoft Sans Serif"/>
                <a:cs typeface="Microsoft Sans Serif"/>
              </a:rPr>
              <a:t>g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15" dirty="0">
                <a:latin typeface="Microsoft Sans Serif"/>
                <a:cs typeface="Microsoft Sans Serif"/>
              </a:rPr>
              <a:t>l</a:t>
            </a:r>
            <a:r>
              <a:rPr sz="3250" spc="130" dirty="0">
                <a:latin typeface="Microsoft Sans Serif"/>
                <a:cs typeface="Microsoft Sans Serif"/>
              </a:rPr>
              <a:t>i</a:t>
            </a:r>
            <a:r>
              <a:rPr sz="3250" spc="220" dirty="0">
                <a:latin typeface="Microsoft Sans Serif"/>
                <a:cs typeface="Microsoft Sans Serif"/>
              </a:rPr>
              <a:t>h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25" dirty="0">
                <a:latin typeface="Microsoft Sans Serif"/>
                <a:cs typeface="Microsoft Sans Serif"/>
              </a:rPr>
              <a:t>n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5" dirty="0">
                <a:latin typeface="Microsoft Sans Serif"/>
                <a:cs typeface="Microsoft Sans Serif"/>
              </a:rPr>
              <a:t>s</a:t>
            </a:r>
            <a:r>
              <a:rPr sz="3250" spc="70" dirty="0">
                <a:latin typeface="Microsoft Sans Serif"/>
                <a:cs typeface="Microsoft Sans Serif"/>
              </a:rPr>
              <a:t>e</a:t>
            </a:r>
            <a:r>
              <a:rPr sz="3250" spc="295" dirty="0">
                <a:latin typeface="Microsoft Sans Serif"/>
                <a:cs typeface="Microsoft Sans Serif"/>
              </a:rPr>
              <a:t>b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-5" dirty="0">
                <a:latin typeface="Microsoft Sans Serif"/>
                <a:cs typeface="Microsoft Sans Serif"/>
              </a:rPr>
              <a:t>g</a:t>
            </a:r>
            <a:r>
              <a:rPr sz="3250" spc="130" dirty="0">
                <a:latin typeface="Microsoft Sans Serif"/>
                <a:cs typeface="Microsoft Sans Serif"/>
              </a:rPr>
              <a:t>i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25" dirty="0">
                <a:latin typeface="Microsoft Sans Serif"/>
                <a:cs typeface="Microsoft Sans Serif"/>
              </a:rPr>
              <a:t>n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434" dirty="0">
                <a:latin typeface="Microsoft Sans Serif"/>
                <a:cs typeface="Microsoft Sans Serif"/>
              </a:rPr>
              <a:t>t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00" dirty="0">
                <a:latin typeface="Microsoft Sans Serif"/>
                <a:cs typeface="Microsoft Sans Serif"/>
              </a:rPr>
              <a:t>u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5" dirty="0">
                <a:latin typeface="Microsoft Sans Serif"/>
                <a:cs typeface="Microsoft Sans Serif"/>
              </a:rPr>
              <a:t>s</a:t>
            </a:r>
            <a:r>
              <a:rPr sz="3250" spc="70" dirty="0">
                <a:latin typeface="Microsoft Sans Serif"/>
                <a:cs typeface="Microsoft Sans Serif"/>
              </a:rPr>
              <a:t>e</a:t>
            </a:r>
            <a:r>
              <a:rPr sz="3250" spc="215" dirty="0">
                <a:latin typeface="Microsoft Sans Serif"/>
                <a:cs typeface="Microsoft Sans Serif"/>
              </a:rPr>
              <a:t>l</a:t>
            </a:r>
            <a:r>
              <a:rPr sz="3250" spc="195" dirty="0">
                <a:latin typeface="Microsoft Sans Serif"/>
                <a:cs typeface="Microsoft Sans Serif"/>
              </a:rPr>
              <a:t>u</a:t>
            </a:r>
            <a:r>
              <a:rPr sz="3250" spc="275" dirty="0">
                <a:latin typeface="Microsoft Sans Serif"/>
                <a:cs typeface="Microsoft Sans Serif"/>
              </a:rPr>
              <a:t>r</a:t>
            </a:r>
            <a:r>
              <a:rPr sz="3250" spc="195" dirty="0">
                <a:latin typeface="Microsoft Sans Serif"/>
                <a:cs typeface="Microsoft Sans Serif"/>
              </a:rPr>
              <a:t>u</a:t>
            </a:r>
            <a:r>
              <a:rPr sz="3250" spc="225" dirty="0">
                <a:latin typeface="Microsoft Sans Serif"/>
                <a:cs typeface="Microsoft Sans Serif"/>
              </a:rPr>
              <a:t>h</a:t>
            </a:r>
            <a:endParaRPr sz="32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60764" y="3304268"/>
            <a:ext cx="6718934" cy="14071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9500"/>
              </a:lnSpc>
              <a:spcBef>
                <a:spcPts val="90"/>
              </a:spcBef>
              <a:tabLst>
                <a:tab pos="1071880" algn="l"/>
                <a:tab pos="2893695" algn="l"/>
                <a:tab pos="4204335" algn="l"/>
                <a:tab pos="4292600" algn="l"/>
                <a:tab pos="5542915" algn="l"/>
              </a:tabLst>
            </a:pPr>
            <a:r>
              <a:rPr sz="3250" spc="220" dirty="0">
                <a:latin typeface="Microsoft Sans Serif"/>
                <a:cs typeface="Microsoft Sans Serif"/>
              </a:rPr>
              <a:t>h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0" dirty="0">
                <a:latin typeface="Microsoft Sans Serif"/>
                <a:cs typeface="Microsoft Sans Serif"/>
              </a:rPr>
              <a:t>k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295" dirty="0">
                <a:latin typeface="Microsoft Sans Serif"/>
                <a:cs typeface="Microsoft Sans Serif"/>
              </a:rPr>
              <a:t>p</a:t>
            </a:r>
            <a:r>
              <a:rPr sz="3250" spc="70" dirty="0">
                <a:latin typeface="Microsoft Sans Serif"/>
                <a:cs typeface="Microsoft Sans Serif"/>
              </a:rPr>
              <a:t>e</a:t>
            </a:r>
            <a:r>
              <a:rPr sz="3250" spc="220" dirty="0">
                <a:latin typeface="Microsoft Sans Serif"/>
                <a:cs typeface="Microsoft Sans Serif"/>
              </a:rPr>
              <a:t>n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300" dirty="0">
                <a:latin typeface="Microsoft Sans Serif"/>
                <a:cs typeface="Microsoft Sans Serif"/>
              </a:rPr>
              <a:t>m</a:t>
            </a:r>
            <a:r>
              <a:rPr sz="3250" spc="295" dirty="0">
                <a:latin typeface="Microsoft Sans Serif"/>
                <a:cs typeface="Microsoft Sans Serif"/>
              </a:rPr>
              <a:t>b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20" dirty="0">
                <a:latin typeface="Microsoft Sans Serif"/>
                <a:cs typeface="Microsoft Sans Serif"/>
              </a:rPr>
              <a:t>n</a:t>
            </a:r>
            <a:r>
              <a:rPr sz="3250" spc="-5" dirty="0">
                <a:latin typeface="Microsoft Sans Serif"/>
                <a:cs typeface="Microsoft Sans Serif"/>
              </a:rPr>
              <a:t>g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25" dirty="0">
                <a:latin typeface="Microsoft Sans Serif"/>
                <a:cs typeface="Microsoft Sans Serif"/>
              </a:rPr>
              <a:t>n</a:t>
            </a:r>
            <a:r>
              <a:rPr sz="3250" dirty="0">
                <a:latin typeface="Microsoft Sans Serif"/>
                <a:cs typeface="Microsoft Sans Serif"/>
              </a:rPr>
              <a:t>		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434" dirty="0">
                <a:latin typeface="Microsoft Sans Serif"/>
                <a:cs typeface="Microsoft Sans Serif"/>
              </a:rPr>
              <a:t>t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00" dirty="0">
                <a:latin typeface="Microsoft Sans Serif"/>
                <a:cs typeface="Microsoft Sans Serif"/>
              </a:rPr>
              <a:t>u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434" dirty="0">
                <a:latin typeface="Microsoft Sans Serif"/>
                <a:cs typeface="Microsoft Sans Serif"/>
              </a:rPr>
              <a:t>t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20" dirty="0">
                <a:latin typeface="Microsoft Sans Serif"/>
                <a:cs typeface="Microsoft Sans Serif"/>
              </a:rPr>
              <a:t>n</a:t>
            </a:r>
            <a:r>
              <a:rPr sz="3250" spc="295" dirty="0">
                <a:latin typeface="Microsoft Sans Serif"/>
                <a:cs typeface="Microsoft Sans Serif"/>
              </a:rPr>
              <a:t>d</a:t>
            </a:r>
            <a:r>
              <a:rPr sz="3250" spc="10" dirty="0">
                <a:latin typeface="Microsoft Sans Serif"/>
                <a:cs typeface="Microsoft Sans Serif"/>
              </a:rPr>
              <a:t>a  </a:t>
            </a:r>
            <a:r>
              <a:rPr sz="3250" spc="160" dirty="0">
                <a:latin typeface="Microsoft Sans Serif"/>
                <a:cs typeface="Microsoft Sans Serif"/>
              </a:rPr>
              <a:t>pembiayaan	</a:t>
            </a:r>
            <a:r>
              <a:rPr sz="3250" spc="165" dirty="0">
                <a:latin typeface="Microsoft Sans Serif"/>
                <a:cs typeface="Microsoft Sans Serif"/>
              </a:rPr>
              <a:t>atau	</a:t>
            </a:r>
            <a:r>
              <a:rPr sz="3250" spc="195" dirty="0">
                <a:latin typeface="Microsoft Sans Serif"/>
                <a:cs typeface="Microsoft Sans Serif"/>
              </a:rPr>
              <a:t>permodalan</a:t>
            </a:r>
            <a:endParaRPr sz="32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07697" y="3304268"/>
            <a:ext cx="4041140" cy="14071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080">
              <a:lnSpc>
                <a:spcPct val="139500"/>
              </a:lnSpc>
              <a:spcBef>
                <a:spcPts val="90"/>
              </a:spcBef>
              <a:tabLst>
                <a:tab pos="1403350" algn="l"/>
                <a:tab pos="1670050" algn="l"/>
                <a:tab pos="2787015" algn="l"/>
              </a:tabLst>
            </a:pPr>
            <a:r>
              <a:rPr sz="3250" spc="434" dirty="0">
                <a:latin typeface="Microsoft Sans Serif"/>
                <a:cs typeface="Microsoft Sans Serif"/>
              </a:rPr>
              <a:t>t</a:t>
            </a:r>
            <a:r>
              <a:rPr sz="3250" spc="195" dirty="0">
                <a:latin typeface="Microsoft Sans Serif"/>
                <a:cs typeface="Microsoft Sans Serif"/>
              </a:rPr>
              <a:t>u</a:t>
            </a:r>
            <a:r>
              <a:rPr sz="3250" spc="275" dirty="0">
                <a:latin typeface="Microsoft Sans Serif"/>
                <a:cs typeface="Microsoft Sans Serif"/>
              </a:rPr>
              <a:t>r</a:t>
            </a:r>
            <a:r>
              <a:rPr sz="3250" spc="195" dirty="0">
                <a:latin typeface="Microsoft Sans Serif"/>
                <a:cs typeface="Microsoft Sans Serif"/>
              </a:rPr>
              <a:t>u</a:t>
            </a:r>
            <a:r>
              <a:rPr sz="3250" spc="440" dirty="0">
                <a:latin typeface="Microsoft Sans Serif"/>
                <a:cs typeface="Microsoft Sans Serif"/>
              </a:rPr>
              <a:t>t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5" dirty="0">
                <a:latin typeface="Microsoft Sans Serif"/>
                <a:cs typeface="Microsoft Sans Serif"/>
              </a:rPr>
              <a:t>s</a:t>
            </a:r>
            <a:r>
              <a:rPr sz="3250" spc="70" dirty="0">
                <a:latin typeface="Microsoft Sans Serif"/>
                <a:cs typeface="Microsoft Sans Serif"/>
              </a:rPr>
              <a:t>e</a:t>
            </a:r>
            <a:r>
              <a:rPr sz="3250" spc="275" dirty="0">
                <a:latin typeface="Microsoft Sans Serif"/>
                <a:cs typeface="Microsoft Sans Serif"/>
              </a:rPr>
              <a:t>r</a:t>
            </a:r>
            <a:r>
              <a:rPr sz="3250" spc="434" dirty="0">
                <a:latin typeface="Microsoft Sans Serif"/>
                <a:cs typeface="Microsoft Sans Serif"/>
              </a:rPr>
              <a:t>t</a:t>
            </a:r>
            <a:r>
              <a:rPr sz="3250" spc="20" dirty="0">
                <a:latin typeface="Microsoft Sans Serif"/>
                <a:cs typeface="Microsoft Sans Serif"/>
              </a:rPr>
              <a:t>a</a:t>
            </a:r>
            <a:r>
              <a:rPr sz="3250" dirty="0">
                <a:latin typeface="Microsoft Sans Serif"/>
                <a:cs typeface="Microsoft Sans Serif"/>
              </a:rPr>
              <a:t>	</a:t>
            </a:r>
            <a:r>
              <a:rPr sz="3250" spc="295" dirty="0">
                <a:latin typeface="Microsoft Sans Serif"/>
                <a:cs typeface="Microsoft Sans Serif"/>
              </a:rPr>
              <a:t>d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15" dirty="0">
                <a:latin typeface="Microsoft Sans Serif"/>
                <a:cs typeface="Microsoft Sans Serif"/>
              </a:rPr>
              <a:t>l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165" dirty="0">
                <a:latin typeface="Microsoft Sans Serif"/>
                <a:cs typeface="Microsoft Sans Serif"/>
              </a:rPr>
              <a:t>m  </a:t>
            </a:r>
            <a:r>
              <a:rPr sz="3250" spc="295" dirty="0">
                <a:latin typeface="Microsoft Sans Serif"/>
                <a:cs typeface="Microsoft Sans Serif"/>
              </a:rPr>
              <a:t>d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15" dirty="0">
                <a:latin typeface="Microsoft Sans Serif"/>
                <a:cs typeface="Microsoft Sans Serif"/>
              </a:rPr>
              <a:t>l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305" dirty="0">
                <a:latin typeface="Microsoft Sans Serif"/>
                <a:cs typeface="Microsoft Sans Serif"/>
              </a:rPr>
              <a:t>m</a:t>
            </a:r>
            <a:r>
              <a:rPr sz="3250" dirty="0">
                <a:latin typeface="Microsoft Sans Serif"/>
                <a:cs typeface="Microsoft Sans Serif"/>
              </a:rPr>
              <a:t>		</a:t>
            </a:r>
            <a:r>
              <a:rPr sz="3250" spc="295" dirty="0">
                <a:latin typeface="Microsoft Sans Serif"/>
                <a:cs typeface="Microsoft Sans Serif"/>
              </a:rPr>
              <a:t>p</a:t>
            </a:r>
            <a:r>
              <a:rPr sz="3250" spc="70" dirty="0">
                <a:latin typeface="Microsoft Sans Serif"/>
                <a:cs typeface="Microsoft Sans Serif"/>
              </a:rPr>
              <a:t>e</a:t>
            </a:r>
            <a:r>
              <a:rPr sz="3250" spc="275" dirty="0">
                <a:latin typeface="Microsoft Sans Serif"/>
                <a:cs typeface="Microsoft Sans Serif"/>
              </a:rPr>
              <a:t>r</a:t>
            </a:r>
            <a:r>
              <a:rPr sz="3250" spc="195" dirty="0">
                <a:latin typeface="Microsoft Sans Serif"/>
                <a:cs typeface="Microsoft Sans Serif"/>
              </a:rPr>
              <a:t>u</a:t>
            </a:r>
            <a:r>
              <a:rPr sz="3250" spc="5" dirty="0">
                <a:latin typeface="Microsoft Sans Serif"/>
                <a:cs typeface="Microsoft Sans Serif"/>
              </a:rPr>
              <a:t>s</a:t>
            </a:r>
            <a:r>
              <a:rPr sz="3250" spc="15" dirty="0">
                <a:latin typeface="Microsoft Sans Serif"/>
                <a:cs typeface="Microsoft Sans Serif"/>
              </a:rPr>
              <a:t>a</a:t>
            </a:r>
            <a:r>
              <a:rPr sz="3250" spc="220" dirty="0">
                <a:latin typeface="Microsoft Sans Serif"/>
                <a:cs typeface="Microsoft Sans Serif"/>
              </a:rPr>
              <a:t>h</a:t>
            </a:r>
            <a:r>
              <a:rPr sz="3250" spc="15" dirty="0">
                <a:latin typeface="Microsoft Sans Serif"/>
                <a:cs typeface="Microsoft Sans Serif"/>
              </a:rPr>
              <a:t>aa</a:t>
            </a:r>
            <a:r>
              <a:rPr sz="3250" spc="225" dirty="0">
                <a:latin typeface="Microsoft Sans Serif"/>
                <a:cs typeface="Microsoft Sans Serif"/>
              </a:rPr>
              <a:t>n</a:t>
            </a:r>
            <a:endParaRPr sz="32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985" algn="just">
              <a:lnSpc>
                <a:spcPct val="139500"/>
              </a:lnSpc>
              <a:spcBef>
                <a:spcPts val="90"/>
              </a:spcBef>
            </a:pPr>
            <a:r>
              <a:rPr spc="180" dirty="0"/>
              <a:t>pertambangan</a:t>
            </a:r>
            <a:r>
              <a:rPr spc="185" dirty="0"/>
              <a:t> </a:t>
            </a:r>
            <a:r>
              <a:rPr spc="130" dirty="0"/>
              <a:t>adalah</a:t>
            </a:r>
            <a:r>
              <a:rPr spc="135" dirty="0"/>
              <a:t> </a:t>
            </a:r>
            <a:r>
              <a:rPr spc="100" dirty="0"/>
              <a:t>negara</a:t>
            </a:r>
            <a:r>
              <a:rPr spc="105" dirty="0"/>
              <a:t> </a:t>
            </a:r>
            <a:r>
              <a:rPr spc="260" dirty="0"/>
              <a:t>tempat</a:t>
            </a:r>
            <a:r>
              <a:rPr spc="265" dirty="0"/>
              <a:t> </a:t>
            </a:r>
            <a:r>
              <a:rPr spc="100" dirty="0"/>
              <a:t>lokasi </a:t>
            </a:r>
            <a:r>
              <a:rPr spc="105" dirty="0"/>
              <a:t> </a:t>
            </a:r>
            <a:r>
              <a:rPr spc="150" dirty="0"/>
              <a:t>penambangan</a:t>
            </a:r>
            <a:r>
              <a:rPr spc="-65" dirty="0"/>
              <a:t> </a:t>
            </a:r>
            <a:r>
              <a:rPr spc="135" dirty="0"/>
              <a:t>berada.</a:t>
            </a:r>
          </a:p>
          <a:p>
            <a:pPr marL="12700" marR="5080" algn="just">
              <a:lnSpc>
                <a:spcPct val="139500"/>
              </a:lnSpc>
              <a:buAutoNum type="arabicPeriod" startAt="7"/>
              <a:tabLst>
                <a:tab pos="540385" algn="l"/>
              </a:tabLst>
            </a:pPr>
            <a:r>
              <a:rPr spc="145" dirty="0"/>
              <a:t>Keuntungan </a:t>
            </a:r>
            <a:r>
              <a:rPr spc="105" dirty="0"/>
              <a:t>karena </a:t>
            </a:r>
            <a:r>
              <a:rPr spc="140" dirty="0"/>
              <a:t>pengalihan </a:t>
            </a:r>
            <a:r>
              <a:rPr spc="195" dirty="0"/>
              <a:t>harta </a:t>
            </a:r>
            <a:r>
              <a:rPr spc="250" dirty="0"/>
              <a:t>tetap </a:t>
            </a:r>
            <a:r>
              <a:rPr spc="130" dirty="0"/>
              <a:t>adalah </a:t>
            </a:r>
            <a:r>
              <a:rPr spc="135" dirty="0"/>
              <a:t> </a:t>
            </a:r>
            <a:r>
              <a:rPr spc="100" dirty="0"/>
              <a:t>negara</a:t>
            </a:r>
            <a:r>
              <a:rPr spc="-65" dirty="0"/>
              <a:t> </a:t>
            </a:r>
            <a:r>
              <a:rPr spc="260" dirty="0"/>
              <a:t>tempat</a:t>
            </a:r>
            <a:r>
              <a:rPr spc="-60" dirty="0"/>
              <a:t> </a:t>
            </a:r>
            <a:r>
              <a:rPr spc="195" dirty="0"/>
              <a:t>harta</a:t>
            </a:r>
            <a:r>
              <a:rPr spc="-60" dirty="0"/>
              <a:t> </a:t>
            </a:r>
            <a:r>
              <a:rPr spc="250" dirty="0"/>
              <a:t>tetap</a:t>
            </a:r>
            <a:r>
              <a:rPr spc="-60" dirty="0"/>
              <a:t> </a:t>
            </a:r>
            <a:r>
              <a:rPr spc="135" dirty="0"/>
              <a:t>berada.</a:t>
            </a:r>
          </a:p>
          <a:p>
            <a:pPr marL="12700" marR="6985" algn="just">
              <a:lnSpc>
                <a:spcPct val="139500"/>
              </a:lnSpc>
              <a:buAutoNum type="arabicPeriod" startAt="7"/>
              <a:tabLst>
                <a:tab pos="556260" algn="l"/>
              </a:tabLst>
            </a:pPr>
            <a:r>
              <a:rPr spc="145" dirty="0"/>
              <a:t>Keuntungan </a:t>
            </a:r>
            <a:r>
              <a:rPr spc="105" dirty="0"/>
              <a:t>karena </a:t>
            </a:r>
            <a:r>
              <a:rPr spc="140" dirty="0"/>
              <a:t>pengalihan </a:t>
            </a:r>
            <a:r>
              <a:rPr spc="195" dirty="0"/>
              <a:t>harta </a:t>
            </a:r>
            <a:r>
              <a:rPr spc="120" dirty="0"/>
              <a:t>yang </a:t>
            </a:r>
            <a:r>
              <a:rPr spc="165" dirty="0"/>
              <a:t>menjadi </a:t>
            </a:r>
            <a:r>
              <a:rPr spc="170" dirty="0"/>
              <a:t> </a:t>
            </a:r>
            <a:r>
              <a:rPr spc="114" dirty="0"/>
              <a:t>bagian </a:t>
            </a:r>
            <a:r>
              <a:rPr spc="180" dirty="0"/>
              <a:t>dari </a:t>
            </a:r>
            <a:r>
              <a:rPr spc="170" dirty="0"/>
              <a:t>suatu </a:t>
            </a:r>
            <a:r>
              <a:rPr spc="204" dirty="0"/>
              <a:t>bentuk </a:t>
            </a:r>
            <a:r>
              <a:rPr spc="90" dirty="0"/>
              <a:t>usaha </a:t>
            </a:r>
            <a:r>
              <a:rPr spc="250" dirty="0"/>
              <a:t>tetap </a:t>
            </a:r>
            <a:r>
              <a:rPr spc="130" dirty="0"/>
              <a:t>adalah </a:t>
            </a:r>
            <a:r>
              <a:rPr spc="100" dirty="0"/>
              <a:t>negara </a:t>
            </a:r>
            <a:r>
              <a:rPr spc="105" dirty="0"/>
              <a:t> </a:t>
            </a:r>
            <a:r>
              <a:rPr spc="260" dirty="0"/>
              <a:t>tempat</a:t>
            </a:r>
            <a:r>
              <a:rPr spc="-65" dirty="0"/>
              <a:t> </a:t>
            </a:r>
            <a:r>
              <a:rPr spc="204" dirty="0"/>
              <a:t>bentuk</a:t>
            </a:r>
            <a:r>
              <a:rPr spc="-60" dirty="0"/>
              <a:t> </a:t>
            </a:r>
            <a:r>
              <a:rPr spc="90" dirty="0"/>
              <a:t>usaha</a:t>
            </a:r>
            <a:r>
              <a:rPr spc="-60" dirty="0"/>
              <a:t> </a:t>
            </a:r>
            <a:r>
              <a:rPr spc="250" dirty="0"/>
              <a:t>tetap</a:t>
            </a:r>
            <a:r>
              <a:rPr spc="-60" dirty="0"/>
              <a:t> </a:t>
            </a:r>
            <a:r>
              <a:rPr spc="135" dirty="0"/>
              <a:t>berada.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387" y="116793"/>
            <a:ext cx="17459960" cy="3100705"/>
            <a:chOff x="414387" y="116793"/>
            <a:chExt cx="17459960" cy="3100705"/>
          </a:xfrm>
        </p:grpSpPr>
        <p:sp>
          <p:nvSpPr>
            <p:cNvPr id="3" name="object 3"/>
            <p:cNvSpPr/>
            <p:nvPr/>
          </p:nvSpPr>
          <p:spPr>
            <a:xfrm>
              <a:off x="414387" y="2959929"/>
              <a:ext cx="17459960" cy="257175"/>
            </a:xfrm>
            <a:custGeom>
              <a:avLst/>
              <a:gdLst/>
              <a:ahLst/>
              <a:cxnLst/>
              <a:rect l="l" t="t" r="r" b="b"/>
              <a:pathLst>
                <a:path w="17459960" h="257175">
                  <a:moveTo>
                    <a:pt x="17459444" y="257175"/>
                  </a:moveTo>
                  <a:lnTo>
                    <a:pt x="0" y="257174"/>
                  </a:lnTo>
                  <a:lnTo>
                    <a:pt x="0" y="0"/>
                  </a:lnTo>
                  <a:lnTo>
                    <a:pt x="17459444" y="0"/>
                  </a:lnTo>
                  <a:lnTo>
                    <a:pt x="17459444" y="257175"/>
                  </a:lnTo>
                  <a:close/>
                </a:path>
              </a:pathLst>
            </a:custGeom>
            <a:solidFill>
              <a:srgbClr val="2F2F2F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4036" y="116793"/>
              <a:ext cx="2678868" cy="30219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501905"/>
            <a:ext cx="7339965" cy="2282825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1555"/>
              </a:spcBef>
            </a:pPr>
            <a:r>
              <a:rPr sz="8000" b="1" spc="-10" dirty="0">
                <a:solidFill>
                  <a:srgbClr val="B3A7F4"/>
                </a:solidFill>
                <a:latin typeface="Courier New"/>
                <a:cs typeface="Courier New"/>
              </a:rPr>
              <a:t>PERHITUNGAN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 PPH</a:t>
            </a:r>
            <a:r>
              <a:rPr sz="8000" b="1" spc="-55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PASAL</a:t>
            </a:r>
            <a:r>
              <a:rPr sz="8000" b="1" spc="-50" dirty="0">
                <a:solidFill>
                  <a:srgbClr val="B3A7F4"/>
                </a:solidFill>
                <a:latin typeface="Courier New"/>
                <a:cs typeface="Courier New"/>
              </a:rPr>
              <a:t> </a:t>
            </a:r>
            <a:r>
              <a:rPr sz="8000" b="1" spc="-5" dirty="0">
                <a:solidFill>
                  <a:srgbClr val="B3A7F4"/>
                </a:solidFill>
                <a:latin typeface="Courier New"/>
                <a:cs typeface="Courier New"/>
              </a:rPr>
              <a:t>24</a:t>
            </a:r>
            <a:endParaRPr sz="8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000" y="4000456"/>
            <a:ext cx="17374235" cy="351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7500"/>
              </a:lnSpc>
              <a:spcBef>
                <a:spcPts val="95"/>
              </a:spcBef>
            </a:pPr>
            <a:r>
              <a:rPr sz="3900" spc="125" dirty="0">
                <a:latin typeface="Microsoft Sans Serif"/>
                <a:cs typeface="Microsoft Sans Serif"/>
              </a:rPr>
              <a:t>Katakanlah </a:t>
            </a:r>
            <a:r>
              <a:rPr sz="3900" spc="-70" dirty="0">
                <a:latin typeface="Microsoft Sans Serif"/>
                <a:cs typeface="Microsoft Sans Serif"/>
              </a:rPr>
              <a:t>PT </a:t>
            </a:r>
            <a:r>
              <a:rPr sz="3900" spc="-120" dirty="0">
                <a:latin typeface="Microsoft Sans Serif"/>
                <a:cs typeface="Microsoft Sans Serif"/>
              </a:rPr>
              <a:t>ARF </a:t>
            </a:r>
            <a:r>
              <a:rPr sz="3900" spc="260" dirty="0">
                <a:latin typeface="Microsoft Sans Serif"/>
                <a:cs typeface="Microsoft Sans Serif"/>
              </a:rPr>
              <a:t>tahun </a:t>
            </a:r>
            <a:r>
              <a:rPr sz="3900" spc="135" dirty="0">
                <a:latin typeface="Microsoft Sans Serif"/>
                <a:cs typeface="Microsoft Sans Serif"/>
              </a:rPr>
              <a:t>2022 </a:t>
            </a:r>
            <a:r>
              <a:rPr sz="3900" spc="240" dirty="0">
                <a:latin typeface="Microsoft Sans Serif"/>
                <a:cs typeface="Microsoft Sans Serif"/>
              </a:rPr>
              <a:t>memperoleh </a:t>
            </a:r>
            <a:r>
              <a:rPr sz="3900" spc="220" dirty="0">
                <a:latin typeface="Microsoft Sans Serif"/>
                <a:cs typeface="Microsoft Sans Serif"/>
              </a:rPr>
              <a:t>pendapatan </a:t>
            </a:r>
            <a:r>
              <a:rPr sz="3900" spc="280" dirty="0">
                <a:latin typeface="Microsoft Sans Serif"/>
                <a:cs typeface="Microsoft Sans Serif"/>
              </a:rPr>
              <a:t>neto </a:t>
            </a:r>
            <a:r>
              <a:rPr sz="3900" spc="254" dirty="0">
                <a:latin typeface="Microsoft Sans Serif"/>
                <a:cs typeface="Microsoft Sans Serif"/>
              </a:rPr>
              <a:t>di </a:t>
            </a:r>
            <a:r>
              <a:rPr sz="3900" spc="200" dirty="0">
                <a:latin typeface="Microsoft Sans Serif"/>
                <a:cs typeface="Microsoft Sans Serif"/>
              </a:rPr>
              <a:t>dalam </a:t>
            </a:r>
            <a:r>
              <a:rPr sz="3900" spc="204" dirty="0">
                <a:latin typeface="Microsoft Sans Serif"/>
                <a:cs typeface="Microsoft Sans Serif"/>
              </a:rPr>
              <a:t> </a:t>
            </a:r>
            <a:r>
              <a:rPr sz="3900" spc="150" dirty="0">
                <a:latin typeface="Microsoft Sans Serif"/>
                <a:cs typeface="Microsoft Sans Serif"/>
              </a:rPr>
              <a:t>negeri </a:t>
            </a:r>
            <a:r>
              <a:rPr sz="3900" spc="125" dirty="0">
                <a:latin typeface="Microsoft Sans Serif"/>
                <a:cs typeface="Microsoft Sans Serif"/>
              </a:rPr>
              <a:t>sebesar </a:t>
            </a:r>
            <a:r>
              <a:rPr sz="3900" spc="65" dirty="0">
                <a:latin typeface="Microsoft Sans Serif"/>
                <a:cs typeface="Microsoft Sans Serif"/>
              </a:rPr>
              <a:t>Rp </a:t>
            </a:r>
            <a:r>
              <a:rPr sz="3900" spc="375" dirty="0">
                <a:latin typeface="Microsoft Sans Serif"/>
                <a:cs typeface="Microsoft Sans Serif"/>
              </a:rPr>
              <a:t>25.000.000.000 </a:t>
            </a:r>
            <a:r>
              <a:rPr sz="3900" spc="210" dirty="0">
                <a:latin typeface="Microsoft Sans Serif"/>
                <a:cs typeface="Microsoft Sans Serif"/>
              </a:rPr>
              <a:t>dan </a:t>
            </a:r>
            <a:r>
              <a:rPr sz="3900" spc="215" dirty="0">
                <a:latin typeface="Microsoft Sans Serif"/>
                <a:cs typeface="Microsoft Sans Serif"/>
              </a:rPr>
              <a:t>dari </a:t>
            </a:r>
            <a:r>
              <a:rPr sz="3900" spc="210" dirty="0">
                <a:latin typeface="Microsoft Sans Serif"/>
                <a:cs typeface="Microsoft Sans Serif"/>
              </a:rPr>
              <a:t>luar </a:t>
            </a:r>
            <a:r>
              <a:rPr sz="3900" spc="150" dirty="0">
                <a:latin typeface="Microsoft Sans Serif"/>
                <a:cs typeface="Microsoft Sans Serif"/>
              </a:rPr>
              <a:t>negeri </a:t>
            </a:r>
            <a:r>
              <a:rPr sz="3900" spc="125" dirty="0">
                <a:latin typeface="Microsoft Sans Serif"/>
                <a:cs typeface="Microsoft Sans Serif"/>
              </a:rPr>
              <a:t>sebesar </a:t>
            </a:r>
            <a:r>
              <a:rPr sz="3900" spc="65" dirty="0">
                <a:latin typeface="Microsoft Sans Serif"/>
                <a:cs typeface="Microsoft Sans Serif"/>
              </a:rPr>
              <a:t>Rp </a:t>
            </a:r>
            <a:r>
              <a:rPr sz="3900" spc="70" dirty="0">
                <a:latin typeface="Microsoft Sans Serif"/>
                <a:cs typeface="Microsoft Sans Serif"/>
              </a:rPr>
              <a:t> </a:t>
            </a:r>
            <a:r>
              <a:rPr sz="3900" spc="370" dirty="0">
                <a:latin typeface="Microsoft Sans Serif"/>
                <a:cs typeface="Microsoft Sans Serif"/>
              </a:rPr>
              <a:t>10.000.000.000.</a:t>
            </a:r>
            <a:r>
              <a:rPr sz="3900" spc="375" dirty="0">
                <a:latin typeface="Microsoft Sans Serif"/>
                <a:cs typeface="Microsoft Sans Serif"/>
              </a:rPr>
              <a:t> </a:t>
            </a:r>
            <a:r>
              <a:rPr sz="3900" spc="130" dirty="0">
                <a:latin typeface="Microsoft Sans Serif"/>
                <a:cs typeface="Microsoft Sans Serif"/>
              </a:rPr>
              <a:t>Asumsi</a:t>
            </a:r>
            <a:r>
              <a:rPr sz="3900" spc="135" dirty="0">
                <a:latin typeface="Microsoft Sans Serif"/>
                <a:cs typeface="Microsoft Sans Serif"/>
              </a:rPr>
              <a:t> </a:t>
            </a:r>
            <a:r>
              <a:rPr sz="3900" spc="110" dirty="0">
                <a:latin typeface="Microsoft Sans Serif"/>
                <a:cs typeface="Microsoft Sans Serif"/>
              </a:rPr>
              <a:t>pajak</a:t>
            </a:r>
            <a:r>
              <a:rPr sz="3900" spc="114" dirty="0">
                <a:latin typeface="Microsoft Sans Serif"/>
                <a:cs typeface="Microsoft Sans Serif"/>
              </a:rPr>
              <a:t> </a:t>
            </a:r>
            <a:r>
              <a:rPr sz="3900" spc="254" dirty="0">
                <a:latin typeface="Microsoft Sans Serif"/>
                <a:cs typeface="Microsoft Sans Serif"/>
              </a:rPr>
              <a:t>di</a:t>
            </a:r>
            <a:r>
              <a:rPr sz="3900" spc="260" dirty="0">
                <a:latin typeface="Microsoft Sans Serif"/>
                <a:cs typeface="Microsoft Sans Serif"/>
              </a:rPr>
              <a:t> </a:t>
            </a:r>
            <a:r>
              <a:rPr sz="3900" spc="210" dirty="0">
                <a:latin typeface="Microsoft Sans Serif"/>
                <a:cs typeface="Microsoft Sans Serif"/>
              </a:rPr>
              <a:t>luar</a:t>
            </a:r>
            <a:r>
              <a:rPr sz="3900" spc="215" dirty="0">
                <a:latin typeface="Microsoft Sans Serif"/>
                <a:cs typeface="Microsoft Sans Serif"/>
              </a:rPr>
              <a:t> </a:t>
            </a:r>
            <a:r>
              <a:rPr sz="3900" spc="150" dirty="0">
                <a:latin typeface="Microsoft Sans Serif"/>
                <a:cs typeface="Microsoft Sans Serif"/>
              </a:rPr>
              <a:t>negeri</a:t>
            </a:r>
            <a:r>
              <a:rPr sz="3900" spc="155" dirty="0">
                <a:latin typeface="Microsoft Sans Serif"/>
                <a:cs typeface="Microsoft Sans Serif"/>
              </a:rPr>
              <a:t> </a:t>
            </a:r>
            <a:r>
              <a:rPr sz="3900" spc="125" dirty="0">
                <a:latin typeface="Microsoft Sans Serif"/>
                <a:cs typeface="Microsoft Sans Serif"/>
              </a:rPr>
              <a:t>sebesar</a:t>
            </a:r>
            <a:r>
              <a:rPr sz="3900" spc="130" dirty="0">
                <a:latin typeface="Microsoft Sans Serif"/>
                <a:cs typeface="Microsoft Sans Serif"/>
              </a:rPr>
              <a:t> </a:t>
            </a:r>
            <a:r>
              <a:rPr sz="3900" spc="90" dirty="0">
                <a:latin typeface="Microsoft Sans Serif"/>
                <a:cs typeface="Microsoft Sans Serif"/>
              </a:rPr>
              <a:t>20%.</a:t>
            </a:r>
            <a:r>
              <a:rPr sz="3900" spc="95" dirty="0">
                <a:latin typeface="Microsoft Sans Serif"/>
                <a:cs typeface="Microsoft Sans Serif"/>
              </a:rPr>
              <a:t> </a:t>
            </a:r>
            <a:r>
              <a:rPr sz="3900" spc="190" dirty="0">
                <a:latin typeface="Microsoft Sans Serif"/>
                <a:cs typeface="Microsoft Sans Serif"/>
              </a:rPr>
              <a:t>Total </a:t>
            </a:r>
            <a:r>
              <a:rPr sz="3900" spc="195" dirty="0">
                <a:latin typeface="Microsoft Sans Serif"/>
                <a:cs typeface="Microsoft Sans Serif"/>
              </a:rPr>
              <a:t> </a:t>
            </a:r>
            <a:r>
              <a:rPr sz="3900" spc="150" dirty="0">
                <a:latin typeface="Microsoft Sans Serif"/>
                <a:cs typeface="Microsoft Sans Serif"/>
              </a:rPr>
              <a:t>penghasilan</a:t>
            </a:r>
            <a:r>
              <a:rPr sz="3900" spc="155" dirty="0">
                <a:latin typeface="Microsoft Sans Serif"/>
                <a:cs typeface="Microsoft Sans Serif"/>
              </a:rPr>
              <a:t> </a:t>
            </a:r>
            <a:r>
              <a:rPr sz="3900" spc="135" dirty="0">
                <a:latin typeface="Microsoft Sans Serif"/>
                <a:cs typeface="Microsoft Sans Serif"/>
              </a:rPr>
              <a:t>yang</a:t>
            </a:r>
            <a:r>
              <a:rPr sz="3900" spc="140" dirty="0">
                <a:latin typeface="Microsoft Sans Serif"/>
                <a:cs typeface="Microsoft Sans Serif"/>
              </a:rPr>
              <a:t> </a:t>
            </a:r>
            <a:r>
              <a:rPr sz="3900" spc="280" dirty="0">
                <a:latin typeface="Microsoft Sans Serif"/>
                <a:cs typeface="Microsoft Sans Serif"/>
              </a:rPr>
              <a:t>tercatat</a:t>
            </a:r>
            <a:r>
              <a:rPr sz="3900" spc="285" dirty="0">
                <a:latin typeface="Microsoft Sans Serif"/>
                <a:cs typeface="Microsoft Sans Serif"/>
              </a:rPr>
              <a:t> </a:t>
            </a:r>
            <a:r>
              <a:rPr sz="3900" spc="155" dirty="0">
                <a:latin typeface="Microsoft Sans Serif"/>
                <a:cs typeface="Microsoft Sans Serif"/>
              </a:rPr>
              <a:t>adalah</a:t>
            </a:r>
            <a:r>
              <a:rPr sz="3900" spc="160" dirty="0">
                <a:latin typeface="Microsoft Sans Serif"/>
                <a:cs typeface="Microsoft Sans Serif"/>
              </a:rPr>
              <a:t> </a:t>
            </a:r>
            <a:r>
              <a:rPr sz="3900" spc="125" dirty="0">
                <a:latin typeface="Microsoft Sans Serif"/>
                <a:cs typeface="Microsoft Sans Serif"/>
              </a:rPr>
              <a:t>sebesar</a:t>
            </a:r>
            <a:r>
              <a:rPr sz="3900" spc="130" dirty="0">
                <a:latin typeface="Microsoft Sans Serif"/>
                <a:cs typeface="Microsoft Sans Serif"/>
              </a:rPr>
              <a:t> </a:t>
            </a:r>
            <a:r>
              <a:rPr sz="3900" spc="65" dirty="0">
                <a:latin typeface="Microsoft Sans Serif"/>
                <a:cs typeface="Microsoft Sans Serif"/>
              </a:rPr>
              <a:t>Rp</a:t>
            </a:r>
            <a:r>
              <a:rPr sz="3900" spc="70" dirty="0">
                <a:latin typeface="Microsoft Sans Serif"/>
                <a:cs typeface="Microsoft Sans Serif"/>
              </a:rPr>
              <a:t> </a:t>
            </a:r>
            <a:r>
              <a:rPr sz="3900" spc="380" dirty="0">
                <a:latin typeface="Microsoft Sans Serif"/>
                <a:cs typeface="Microsoft Sans Serif"/>
              </a:rPr>
              <a:t>35.000.000.000 </a:t>
            </a:r>
            <a:r>
              <a:rPr sz="3900" spc="385" dirty="0">
                <a:latin typeface="Microsoft Sans Serif"/>
                <a:cs typeface="Microsoft Sans Serif"/>
              </a:rPr>
              <a:t> </a:t>
            </a:r>
            <a:r>
              <a:rPr sz="3900" spc="-25" dirty="0">
                <a:latin typeface="Microsoft Sans Serif"/>
                <a:cs typeface="Microsoft Sans Serif"/>
              </a:rPr>
              <a:t>(</a:t>
            </a:r>
            <a:r>
              <a:rPr sz="3900" spc="-50" dirty="0">
                <a:latin typeface="Microsoft Sans Serif"/>
                <a:cs typeface="Microsoft Sans Serif"/>
              </a:rPr>
              <a:t>P</a:t>
            </a:r>
            <a:r>
              <a:rPr sz="3900" spc="80" dirty="0">
                <a:latin typeface="Microsoft Sans Serif"/>
                <a:cs typeface="Microsoft Sans Serif"/>
              </a:rPr>
              <a:t>e</a:t>
            </a:r>
            <a:r>
              <a:rPr sz="3900" spc="260" dirty="0">
                <a:latin typeface="Microsoft Sans Serif"/>
                <a:cs typeface="Microsoft Sans Serif"/>
              </a:rPr>
              <a:t>n</a:t>
            </a:r>
            <a:r>
              <a:rPr sz="3900" spc="-10" dirty="0">
                <a:latin typeface="Microsoft Sans Serif"/>
                <a:cs typeface="Microsoft Sans Serif"/>
              </a:rPr>
              <a:t>g</a:t>
            </a:r>
            <a:r>
              <a:rPr sz="3900" spc="260" dirty="0">
                <a:latin typeface="Microsoft Sans Serif"/>
                <a:cs typeface="Microsoft Sans Serif"/>
              </a:rPr>
              <a:t>h</a:t>
            </a:r>
            <a:r>
              <a:rPr sz="3900" spc="15" dirty="0">
                <a:latin typeface="Microsoft Sans Serif"/>
                <a:cs typeface="Microsoft Sans Serif"/>
              </a:rPr>
              <a:t>a</a:t>
            </a:r>
            <a:r>
              <a:rPr sz="3900" dirty="0">
                <a:latin typeface="Microsoft Sans Serif"/>
                <a:cs typeface="Microsoft Sans Serif"/>
              </a:rPr>
              <a:t>s</a:t>
            </a:r>
            <a:r>
              <a:rPr sz="3900" spc="160" dirty="0">
                <a:latin typeface="Microsoft Sans Serif"/>
                <a:cs typeface="Microsoft Sans Serif"/>
              </a:rPr>
              <a:t>i</a:t>
            </a:r>
            <a:r>
              <a:rPr sz="3900" spc="260" dirty="0">
                <a:latin typeface="Microsoft Sans Serif"/>
                <a:cs typeface="Microsoft Sans Serif"/>
              </a:rPr>
              <a:t>l</a:t>
            </a:r>
            <a:r>
              <a:rPr sz="3900" spc="15" dirty="0">
                <a:latin typeface="Microsoft Sans Serif"/>
                <a:cs typeface="Microsoft Sans Serif"/>
              </a:rPr>
              <a:t>a</a:t>
            </a:r>
            <a:r>
              <a:rPr sz="3900" spc="265" dirty="0">
                <a:latin typeface="Microsoft Sans Serif"/>
                <a:cs typeface="Microsoft Sans Serif"/>
              </a:rPr>
              <a:t>n</a:t>
            </a:r>
            <a:r>
              <a:rPr sz="3900" spc="-75" dirty="0">
                <a:latin typeface="Microsoft Sans Serif"/>
                <a:cs typeface="Microsoft Sans Serif"/>
              </a:rPr>
              <a:t> </a:t>
            </a:r>
            <a:r>
              <a:rPr sz="3900" spc="350" dirty="0">
                <a:latin typeface="Microsoft Sans Serif"/>
                <a:cs typeface="Microsoft Sans Serif"/>
              </a:rPr>
              <a:t>d</a:t>
            </a:r>
            <a:r>
              <a:rPr sz="3900" spc="15" dirty="0">
                <a:latin typeface="Microsoft Sans Serif"/>
                <a:cs typeface="Microsoft Sans Serif"/>
              </a:rPr>
              <a:t>a</a:t>
            </a:r>
            <a:r>
              <a:rPr sz="3900" spc="260" dirty="0">
                <a:latin typeface="Microsoft Sans Serif"/>
                <a:cs typeface="Microsoft Sans Serif"/>
              </a:rPr>
              <a:t>l</a:t>
            </a:r>
            <a:r>
              <a:rPr sz="3900" spc="15" dirty="0">
                <a:latin typeface="Microsoft Sans Serif"/>
                <a:cs typeface="Microsoft Sans Serif"/>
              </a:rPr>
              <a:t>a</a:t>
            </a:r>
            <a:r>
              <a:rPr sz="3900" spc="355" dirty="0">
                <a:latin typeface="Microsoft Sans Serif"/>
                <a:cs typeface="Microsoft Sans Serif"/>
              </a:rPr>
              <a:t>m</a:t>
            </a:r>
            <a:r>
              <a:rPr sz="3900" spc="-75" dirty="0">
                <a:latin typeface="Microsoft Sans Serif"/>
                <a:cs typeface="Microsoft Sans Serif"/>
              </a:rPr>
              <a:t> </a:t>
            </a:r>
            <a:r>
              <a:rPr sz="3900" spc="260" dirty="0">
                <a:latin typeface="Microsoft Sans Serif"/>
                <a:cs typeface="Microsoft Sans Serif"/>
              </a:rPr>
              <a:t>n</a:t>
            </a:r>
            <a:r>
              <a:rPr sz="3900" spc="80" dirty="0">
                <a:latin typeface="Microsoft Sans Serif"/>
                <a:cs typeface="Microsoft Sans Serif"/>
              </a:rPr>
              <a:t>e</a:t>
            </a:r>
            <a:r>
              <a:rPr sz="3900" spc="-10" dirty="0">
                <a:latin typeface="Microsoft Sans Serif"/>
                <a:cs typeface="Microsoft Sans Serif"/>
              </a:rPr>
              <a:t>g</a:t>
            </a:r>
            <a:r>
              <a:rPr sz="3900" spc="80" dirty="0">
                <a:latin typeface="Microsoft Sans Serif"/>
                <a:cs typeface="Microsoft Sans Serif"/>
              </a:rPr>
              <a:t>e</a:t>
            </a:r>
            <a:r>
              <a:rPr sz="3900" spc="335" dirty="0">
                <a:latin typeface="Microsoft Sans Serif"/>
                <a:cs typeface="Microsoft Sans Serif"/>
              </a:rPr>
              <a:t>r</a:t>
            </a:r>
            <a:r>
              <a:rPr sz="3900" spc="160" dirty="0">
                <a:latin typeface="Microsoft Sans Serif"/>
                <a:cs typeface="Microsoft Sans Serif"/>
              </a:rPr>
              <a:t>i</a:t>
            </a:r>
            <a:r>
              <a:rPr sz="3900" spc="-75" dirty="0">
                <a:latin typeface="Microsoft Sans Serif"/>
                <a:cs typeface="Microsoft Sans Serif"/>
              </a:rPr>
              <a:t> </a:t>
            </a:r>
            <a:r>
              <a:rPr sz="3900" spc="-229" dirty="0">
                <a:latin typeface="Microsoft Sans Serif"/>
                <a:cs typeface="Microsoft Sans Serif"/>
              </a:rPr>
              <a:t>+</a:t>
            </a:r>
            <a:r>
              <a:rPr sz="3900" spc="-75" dirty="0">
                <a:latin typeface="Microsoft Sans Serif"/>
                <a:cs typeface="Microsoft Sans Serif"/>
              </a:rPr>
              <a:t> </a:t>
            </a:r>
            <a:r>
              <a:rPr sz="3900" spc="350" dirty="0">
                <a:latin typeface="Microsoft Sans Serif"/>
                <a:cs typeface="Microsoft Sans Serif"/>
              </a:rPr>
              <a:t>p</a:t>
            </a:r>
            <a:r>
              <a:rPr sz="3900" spc="80" dirty="0">
                <a:latin typeface="Microsoft Sans Serif"/>
                <a:cs typeface="Microsoft Sans Serif"/>
              </a:rPr>
              <a:t>e</a:t>
            </a:r>
            <a:r>
              <a:rPr sz="3900" spc="260" dirty="0">
                <a:latin typeface="Microsoft Sans Serif"/>
                <a:cs typeface="Microsoft Sans Serif"/>
              </a:rPr>
              <a:t>n</a:t>
            </a:r>
            <a:r>
              <a:rPr sz="3900" spc="-10" dirty="0">
                <a:latin typeface="Microsoft Sans Serif"/>
                <a:cs typeface="Microsoft Sans Serif"/>
              </a:rPr>
              <a:t>g</a:t>
            </a:r>
            <a:r>
              <a:rPr sz="3900" spc="260" dirty="0">
                <a:latin typeface="Microsoft Sans Serif"/>
                <a:cs typeface="Microsoft Sans Serif"/>
              </a:rPr>
              <a:t>h</a:t>
            </a:r>
            <a:r>
              <a:rPr sz="3900" spc="15" dirty="0">
                <a:latin typeface="Microsoft Sans Serif"/>
                <a:cs typeface="Microsoft Sans Serif"/>
              </a:rPr>
              <a:t>a</a:t>
            </a:r>
            <a:r>
              <a:rPr sz="3900" dirty="0">
                <a:latin typeface="Microsoft Sans Serif"/>
                <a:cs typeface="Microsoft Sans Serif"/>
              </a:rPr>
              <a:t>s</a:t>
            </a:r>
            <a:r>
              <a:rPr sz="3900" spc="160" dirty="0">
                <a:latin typeface="Microsoft Sans Serif"/>
                <a:cs typeface="Microsoft Sans Serif"/>
              </a:rPr>
              <a:t>i</a:t>
            </a:r>
            <a:r>
              <a:rPr sz="3900" spc="260" dirty="0">
                <a:latin typeface="Microsoft Sans Serif"/>
                <a:cs typeface="Microsoft Sans Serif"/>
              </a:rPr>
              <a:t>l</a:t>
            </a:r>
            <a:r>
              <a:rPr sz="3900" spc="15" dirty="0">
                <a:latin typeface="Microsoft Sans Serif"/>
                <a:cs typeface="Microsoft Sans Serif"/>
              </a:rPr>
              <a:t>a</a:t>
            </a:r>
            <a:r>
              <a:rPr sz="3900" spc="265" dirty="0">
                <a:latin typeface="Microsoft Sans Serif"/>
                <a:cs typeface="Microsoft Sans Serif"/>
              </a:rPr>
              <a:t>n</a:t>
            </a:r>
            <a:r>
              <a:rPr sz="3900" spc="-75" dirty="0">
                <a:latin typeface="Microsoft Sans Serif"/>
                <a:cs typeface="Microsoft Sans Serif"/>
              </a:rPr>
              <a:t> </a:t>
            </a:r>
            <a:r>
              <a:rPr sz="3900" spc="260" dirty="0">
                <a:latin typeface="Microsoft Sans Serif"/>
                <a:cs typeface="Microsoft Sans Serif"/>
              </a:rPr>
              <a:t>l</a:t>
            </a:r>
            <a:r>
              <a:rPr sz="3900" spc="229" dirty="0">
                <a:latin typeface="Microsoft Sans Serif"/>
                <a:cs typeface="Microsoft Sans Serif"/>
              </a:rPr>
              <a:t>u</a:t>
            </a:r>
            <a:r>
              <a:rPr sz="3900" spc="15" dirty="0">
                <a:latin typeface="Microsoft Sans Serif"/>
                <a:cs typeface="Microsoft Sans Serif"/>
              </a:rPr>
              <a:t>a</a:t>
            </a:r>
            <a:r>
              <a:rPr sz="3900" spc="335" dirty="0">
                <a:latin typeface="Microsoft Sans Serif"/>
                <a:cs typeface="Microsoft Sans Serif"/>
              </a:rPr>
              <a:t>r</a:t>
            </a:r>
            <a:r>
              <a:rPr sz="3900" spc="-75" dirty="0">
                <a:latin typeface="Microsoft Sans Serif"/>
                <a:cs typeface="Microsoft Sans Serif"/>
              </a:rPr>
              <a:t> </a:t>
            </a:r>
            <a:r>
              <a:rPr sz="3900" spc="260" dirty="0">
                <a:latin typeface="Microsoft Sans Serif"/>
                <a:cs typeface="Microsoft Sans Serif"/>
              </a:rPr>
              <a:t>n</a:t>
            </a:r>
            <a:r>
              <a:rPr sz="3900" spc="80" dirty="0">
                <a:latin typeface="Microsoft Sans Serif"/>
                <a:cs typeface="Microsoft Sans Serif"/>
              </a:rPr>
              <a:t>e</a:t>
            </a:r>
            <a:r>
              <a:rPr sz="3900" spc="-10" dirty="0">
                <a:latin typeface="Microsoft Sans Serif"/>
                <a:cs typeface="Microsoft Sans Serif"/>
              </a:rPr>
              <a:t>g</a:t>
            </a:r>
            <a:r>
              <a:rPr sz="3900" spc="80" dirty="0">
                <a:latin typeface="Microsoft Sans Serif"/>
                <a:cs typeface="Microsoft Sans Serif"/>
              </a:rPr>
              <a:t>e</a:t>
            </a:r>
            <a:r>
              <a:rPr sz="3900" spc="335" dirty="0">
                <a:latin typeface="Microsoft Sans Serif"/>
                <a:cs typeface="Microsoft Sans Serif"/>
              </a:rPr>
              <a:t>r</a:t>
            </a:r>
            <a:r>
              <a:rPr sz="3900" spc="160" dirty="0">
                <a:latin typeface="Microsoft Sans Serif"/>
                <a:cs typeface="Microsoft Sans Serif"/>
              </a:rPr>
              <a:t>i</a:t>
            </a:r>
            <a:r>
              <a:rPr sz="3900" spc="-25" dirty="0">
                <a:latin typeface="Microsoft Sans Serif"/>
                <a:cs typeface="Microsoft Sans Serif"/>
              </a:rPr>
              <a:t>)</a:t>
            </a:r>
            <a:endParaRPr sz="3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2F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Kustom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11</vt:i4>
      </vt:variant>
    </vt:vector>
  </HeadingPairs>
  <TitlesOfParts>
    <vt:vector size="12" baseType="lpstr">
      <vt:lpstr>Office Theme</vt:lpstr>
      <vt:lpstr>AKUNTANSI PERPAJAKAN</vt:lpstr>
      <vt:lpstr>PAJAK</vt:lpstr>
      <vt:lpstr>SUBJEK DAN OBJEK  PPH PASAL 24</vt:lpstr>
      <vt:lpstr>PENGKREDITAN  PAJAK</vt:lpstr>
      <vt:lpstr>Untuk melaksanakan</vt:lpstr>
      <vt:lpstr>Penggabungan penghasilan dari usaha  dilakukan dalam Tahun Pajak  diperolehnya penghasilan tersebut  (accrual basis).</vt:lpstr>
      <vt:lpstr>1. Penghasilan     dari     saham     dan     sekuritas     lainnya     serta  keuntungan dari pengalihan saham dan sekuritas lainnya  adalah negara tempat badan yang menerbitkan saham atau  sekuritas tersebut didirikan atau bertempat kedudukan.</vt:lpstr>
      <vt:lpstr>5. Penghasilan bentuk usaha tetap adalah negara  tempat bentuk usaha tetap tersebut menjalankan  usaha atau melakukan kegiatan</vt:lpstr>
      <vt:lpstr>PERHITUNGAN  PPH PASAL 24</vt:lpstr>
      <vt:lpstr>PERHITUNGAN  PPH PASAL 24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KELOMPOK 9 3B</dc:title>
  <dc:creator>Manajemen Bisnis</dc:creator>
  <cp:keywords>DAFNZrThxhU,BAD_yg_whzw</cp:keywords>
  <cp:revision>1</cp:revision>
  <dcterms:created xsi:type="dcterms:W3CDTF">2022-10-09T04:39:51Z</dcterms:created>
  <dcterms:modified xsi:type="dcterms:W3CDTF">2023-08-06T15:24:36Z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2022-10-05T00:00:00Z</vt:filetime>
  </property>
  <property fmtid="{D5CDD505-2E9C-101B-9397-08002B2CF9AE}" pid="3" name="Creator">
    <vt:lpwstr>Canva</vt:lpwstr>
  </property>
  <property fmtid="{D5CDD505-2E9C-101B-9397-08002B2CF9AE}" pid="4" name="LastSaved">
    <vt:filetime>2022-10-05T00:00:00Z</vt:filetime>
  </property>
</Properties>
</file>